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Catamaran"/>
      <p:regular r:id="rId44"/>
      <p:bold r:id="rId45"/>
    </p:embeddedFont>
    <p:embeddedFont>
      <p:font typeface="Delius Swash Caps"/>
      <p:regular r:id="rId46"/>
    </p:embeddedFont>
    <p:embeddedFont>
      <p:font typeface="Oxygen"/>
      <p:regular r:id="rId47"/>
      <p:bold r:id="rId48"/>
    </p:embeddedFont>
    <p:embeddedFont>
      <p:font typeface="Cairo"/>
      <p:regular r:id="rId49"/>
      <p:bold r:id="rId50"/>
    </p:embeddedFont>
    <p:embeddedFont>
      <p:font typeface="Red Hat Display"/>
      <p:regular r:id="rId51"/>
      <p:bold r:id="rId52"/>
      <p:italic r:id="rId53"/>
      <p:boldItalic r:id="rId54"/>
    </p:embeddedFont>
    <p:embeddedFont>
      <p:font typeface="Poller One"/>
      <p:regular r:id="rId55"/>
    </p:embeddedFont>
    <p:embeddedFont>
      <p:font typeface="Gantari Medium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9">
          <p15:clr>
            <a:srgbClr val="9AA0A6"/>
          </p15:clr>
        </p15:guide>
        <p15:guide id="2" orient="horz" pos="2951">
          <p15:clr>
            <a:srgbClr val="9AA0A6"/>
          </p15:clr>
        </p15:guide>
        <p15:guide id="3" pos="432">
          <p15:clr>
            <a:srgbClr val="9AA0A6"/>
          </p15:clr>
        </p15:guide>
        <p15:guide id="4" pos="5328">
          <p15:clr>
            <a:srgbClr val="9AA0A6"/>
          </p15:clr>
        </p15:guide>
        <p15:guide id="5" orient="horz" pos="48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562D23-FD4B-4313-BF3A-98EC3EA7EF5F}">
  <a:tblStyle styleId="{A6562D23-FD4B-4313-BF3A-98EC3EA7EF5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9" orient="horz"/>
        <p:guide pos="2951" orient="horz"/>
        <p:guide pos="432"/>
        <p:guide pos="5328"/>
        <p:guide pos="48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Catamaran-regular.fntdata"/><Relationship Id="rId43" Type="http://schemas.openxmlformats.org/officeDocument/2006/relationships/slide" Target="slides/slide37.xml"/><Relationship Id="rId46" Type="http://schemas.openxmlformats.org/officeDocument/2006/relationships/font" Target="fonts/DeliusSwashCaps-regular.fntdata"/><Relationship Id="rId45" Type="http://schemas.openxmlformats.org/officeDocument/2006/relationships/font" Target="fonts/Catamara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xygen-bold.fntdata"/><Relationship Id="rId47" Type="http://schemas.openxmlformats.org/officeDocument/2006/relationships/font" Target="fonts/Oxygen-regular.fntdata"/><Relationship Id="rId49" Type="http://schemas.openxmlformats.org/officeDocument/2006/relationships/font" Target="fonts/Cair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edHatDisplay-regular.fntdata"/><Relationship Id="rId50" Type="http://schemas.openxmlformats.org/officeDocument/2006/relationships/font" Target="fonts/Cairo-bold.fntdata"/><Relationship Id="rId53" Type="http://schemas.openxmlformats.org/officeDocument/2006/relationships/font" Target="fonts/RedHatDisplay-italic.fntdata"/><Relationship Id="rId52" Type="http://schemas.openxmlformats.org/officeDocument/2006/relationships/font" Target="fonts/RedHatDisplay-bold.fntdata"/><Relationship Id="rId11" Type="http://schemas.openxmlformats.org/officeDocument/2006/relationships/slide" Target="slides/slide5.xml"/><Relationship Id="rId55" Type="http://schemas.openxmlformats.org/officeDocument/2006/relationships/font" Target="fonts/PollerOne-regular.fntdata"/><Relationship Id="rId10" Type="http://schemas.openxmlformats.org/officeDocument/2006/relationships/slide" Target="slides/slide4.xml"/><Relationship Id="rId54" Type="http://schemas.openxmlformats.org/officeDocument/2006/relationships/font" Target="fonts/RedHatDisplay-boldItalic.fntdata"/><Relationship Id="rId13" Type="http://schemas.openxmlformats.org/officeDocument/2006/relationships/slide" Target="slides/slide7.xml"/><Relationship Id="rId57" Type="http://schemas.openxmlformats.org/officeDocument/2006/relationships/font" Target="fonts/GantariMedium-bold.fntdata"/><Relationship Id="rId12" Type="http://schemas.openxmlformats.org/officeDocument/2006/relationships/slide" Target="slides/slide6.xml"/><Relationship Id="rId56" Type="http://schemas.openxmlformats.org/officeDocument/2006/relationships/font" Target="fonts/GantariMedium-regular.fntdata"/><Relationship Id="rId15" Type="http://schemas.openxmlformats.org/officeDocument/2006/relationships/slide" Target="slides/slide9.xml"/><Relationship Id="rId59" Type="http://schemas.openxmlformats.org/officeDocument/2006/relationships/font" Target="fonts/GantariMedium-boldItalic.fntdata"/><Relationship Id="rId14" Type="http://schemas.openxmlformats.org/officeDocument/2006/relationships/slide" Target="slides/slide8.xml"/><Relationship Id="rId58" Type="http://schemas.openxmlformats.org/officeDocument/2006/relationships/font" Target="fonts/GantariMedium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13e22b57_0_6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b13e22b57_0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2767936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2767936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2767936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2767936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10820cb2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10820cb2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e27679366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e27679366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10820cb2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c10820cb2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10820cb2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c10820cb2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c10820cb2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c10820cb2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c10820cb2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c10820cb2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c10820cb2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c10820cb2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e27679366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e27679366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c5411eb61_4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c5411eb61_4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cc5411eb61_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cc5411eb61_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e27679366b_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e27679366b_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e27679366b_1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e27679366b_1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c19241fceb_5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c19241fceb_5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c19241fceb_5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c19241fceb_5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c10820cb2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c10820cb2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c10820cb2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c10820cb2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e27679366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2e27679366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e27679366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2e27679366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e27679366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e27679366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10820cb2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10820cb2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2e27679366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2e27679366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e27679366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2e27679366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e27679366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e27679366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e27679366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e27679366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e27679366b_18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e27679366b_18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e27679366b_1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2e27679366b_1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e27679366b_18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e27679366b_18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ee4d52a381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ee4d52a381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c5411eb61_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cc5411eb61_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cc5411eb61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cc5411eb61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27679366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e2767936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2767936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2767936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c5411eb61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c5411eb61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10820cb2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c10820cb2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1" sz="3900">
                <a:latin typeface="Poller One"/>
                <a:ea typeface="Poller One"/>
                <a:cs typeface="Poller One"/>
                <a:sym typeface="Polle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 rot="232">
            <a:off x="581125" y="2499248"/>
            <a:ext cx="4439700" cy="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15836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7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hasCustomPrompt="1" type="title"/>
          </p:nvPr>
        </p:nvSpPr>
        <p:spPr>
          <a:xfrm flipH="1">
            <a:off x="1137387" y="1918575"/>
            <a:ext cx="826500" cy="531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134125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2" type="subTitle"/>
          </p:nvPr>
        </p:nvSpPr>
        <p:spPr>
          <a:xfrm>
            <a:off x="213413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hasCustomPrompt="1" idx="3" type="title"/>
          </p:nvPr>
        </p:nvSpPr>
        <p:spPr>
          <a:xfrm flipH="1">
            <a:off x="1137387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/>
          <p:nvPr>
            <p:ph idx="4" type="subTitle"/>
          </p:nvPr>
        </p:nvSpPr>
        <p:spPr>
          <a:xfrm>
            <a:off x="2134125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5" type="subTitle"/>
          </p:nvPr>
        </p:nvSpPr>
        <p:spPr>
          <a:xfrm>
            <a:off x="2134138" y="3339021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6" type="title"/>
          </p:nvPr>
        </p:nvSpPr>
        <p:spPr>
          <a:xfrm flipH="1">
            <a:off x="4746962" y="1918575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7" type="subTitle"/>
          </p:nvPr>
        </p:nvSpPr>
        <p:spPr>
          <a:xfrm>
            <a:off x="5762313" y="2071738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hasCustomPrompt="1" idx="8" type="title"/>
          </p:nvPr>
        </p:nvSpPr>
        <p:spPr>
          <a:xfrm flipH="1">
            <a:off x="4746962" y="3566300"/>
            <a:ext cx="8265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1" sz="27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idx="9" type="subTitle"/>
          </p:nvPr>
        </p:nvSpPr>
        <p:spPr>
          <a:xfrm>
            <a:off x="5762313" y="3713600"/>
            <a:ext cx="22443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3" type="subTitle"/>
          </p:nvPr>
        </p:nvSpPr>
        <p:spPr>
          <a:xfrm>
            <a:off x="5762308" y="3339035"/>
            <a:ext cx="2244300" cy="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4" type="subTitle"/>
          </p:nvPr>
        </p:nvSpPr>
        <p:spPr>
          <a:xfrm>
            <a:off x="5762308" y="1691812"/>
            <a:ext cx="22443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type="title"/>
          </p:nvPr>
        </p:nvSpPr>
        <p:spPr>
          <a:xfrm>
            <a:off x="2060700" y="3068675"/>
            <a:ext cx="50226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340480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subTitle"/>
          </p:nvPr>
        </p:nvSpPr>
        <p:spPr>
          <a:xfrm>
            <a:off x="5856750" y="2990705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3" type="subTitle"/>
          </p:nvPr>
        </p:nvSpPr>
        <p:spPr>
          <a:xfrm>
            <a:off x="58586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4" type="subTitle"/>
          </p:nvPr>
        </p:nvSpPr>
        <p:spPr>
          <a:xfrm>
            <a:off x="952850" y="2990700"/>
            <a:ext cx="2330700" cy="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5" type="subTitle"/>
          </p:nvPr>
        </p:nvSpPr>
        <p:spPr>
          <a:xfrm>
            <a:off x="95470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6" type="subTitle"/>
          </p:nvPr>
        </p:nvSpPr>
        <p:spPr>
          <a:xfrm>
            <a:off x="3406650" y="2602900"/>
            <a:ext cx="2330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5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5707481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2" type="subTitle"/>
          </p:nvPr>
        </p:nvSpPr>
        <p:spPr>
          <a:xfrm>
            <a:off x="570747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3" type="subTitle"/>
          </p:nvPr>
        </p:nvSpPr>
        <p:spPr>
          <a:xfrm>
            <a:off x="2406232" y="1847475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4" type="subTitle"/>
          </p:nvPr>
        </p:nvSpPr>
        <p:spPr>
          <a:xfrm>
            <a:off x="2406225" y="146890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5" type="subTitle"/>
          </p:nvPr>
        </p:nvSpPr>
        <p:spPr>
          <a:xfrm>
            <a:off x="2406232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6" type="subTitle"/>
          </p:nvPr>
        </p:nvSpPr>
        <p:spPr>
          <a:xfrm>
            <a:off x="240622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7" type="subTitle"/>
          </p:nvPr>
        </p:nvSpPr>
        <p:spPr>
          <a:xfrm>
            <a:off x="5707481" y="3601701"/>
            <a:ext cx="18762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8" type="subTitle"/>
          </p:nvPr>
        </p:nvSpPr>
        <p:spPr>
          <a:xfrm>
            <a:off x="5707475" y="3237250"/>
            <a:ext cx="2012700" cy="3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7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591713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2" type="subTitle"/>
          </p:nvPr>
        </p:nvSpPr>
        <p:spPr>
          <a:xfrm>
            <a:off x="35916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20"/>
          <p:cNvSpPr txBox="1"/>
          <p:nvPr>
            <p:ph idx="3" type="subTitle"/>
          </p:nvPr>
        </p:nvSpPr>
        <p:spPr>
          <a:xfrm>
            <a:off x="955438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0"/>
          <p:cNvSpPr txBox="1"/>
          <p:nvPr>
            <p:ph idx="4" type="subTitle"/>
          </p:nvPr>
        </p:nvSpPr>
        <p:spPr>
          <a:xfrm>
            <a:off x="95543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0"/>
          <p:cNvSpPr txBox="1"/>
          <p:nvPr>
            <p:ph idx="5" type="subTitle"/>
          </p:nvPr>
        </p:nvSpPr>
        <p:spPr>
          <a:xfrm>
            <a:off x="6228050" y="191986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0"/>
          <p:cNvSpPr txBox="1"/>
          <p:nvPr>
            <p:ph idx="6" type="subTitle"/>
          </p:nvPr>
        </p:nvSpPr>
        <p:spPr>
          <a:xfrm>
            <a:off x="6227988" y="223716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/>
          <p:nvPr>
            <p:ph idx="7" type="subTitle"/>
          </p:nvPr>
        </p:nvSpPr>
        <p:spPr>
          <a:xfrm>
            <a:off x="3591713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8" type="subTitle"/>
          </p:nvPr>
        </p:nvSpPr>
        <p:spPr>
          <a:xfrm>
            <a:off x="35916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9" type="subTitle"/>
          </p:nvPr>
        </p:nvSpPr>
        <p:spPr>
          <a:xfrm>
            <a:off x="955438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3" type="subTitle"/>
          </p:nvPr>
        </p:nvSpPr>
        <p:spPr>
          <a:xfrm>
            <a:off x="95542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4" type="subTitle"/>
          </p:nvPr>
        </p:nvSpPr>
        <p:spPr>
          <a:xfrm>
            <a:off x="6228050" y="3795913"/>
            <a:ext cx="1960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5" type="subTitle"/>
          </p:nvPr>
        </p:nvSpPr>
        <p:spPr>
          <a:xfrm>
            <a:off x="6227975" y="4116413"/>
            <a:ext cx="19605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hasCustomPrompt="1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2" type="title"/>
          </p:nvPr>
        </p:nvSpPr>
        <p:spPr>
          <a:xfrm>
            <a:off x="4849375" y="2341863"/>
            <a:ext cx="35382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849375" y="3052775"/>
            <a:ext cx="2651700" cy="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hasCustomPrompt="1" type="title"/>
          </p:nvPr>
        </p:nvSpPr>
        <p:spPr>
          <a:xfrm>
            <a:off x="2039667" y="647063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2315216" y="1531513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7" name="Google Shape;137;p21"/>
          <p:cNvSpPr txBox="1"/>
          <p:nvPr>
            <p:ph hasCustomPrompt="1" idx="2" type="title"/>
          </p:nvPr>
        </p:nvSpPr>
        <p:spPr>
          <a:xfrm>
            <a:off x="2039733" y="1913075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38" name="Google Shape;138;p21"/>
          <p:cNvSpPr txBox="1"/>
          <p:nvPr>
            <p:ph idx="3" type="subTitle"/>
          </p:nvPr>
        </p:nvSpPr>
        <p:spPr>
          <a:xfrm>
            <a:off x="2315192" y="2797525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39" name="Google Shape;139;p21"/>
          <p:cNvSpPr txBox="1"/>
          <p:nvPr>
            <p:ph hasCustomPrompt="1" idx="4" type="title"/>
          </p:nvPr>
        </p:nvSpPr>
        <p:spPr>
          <a:xfrm>
            <a:off x="2039733" y="3179087"/>
            <a:ext cx="50646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0" name="Google Shape;140;p21"/>
          <p:cNvSpPr txBox="1"/>
          <p:nvPr>
            <p:ph idx="5" type="subTitle"/>
          </p:nvPr>
        </p:nvSpPr>
        <p:spPr>
          <a:xfrm>
            <a:off x="2315216" y="4063537"/>
            <a:ext cx="45135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41" name="Google Shape;14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9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3985400" y="3048013"/>
            <a:ext cx="44199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p22"/>
          <p:cNvSpPr txBox="1"/>
          <p:nvPr>
            <p:ph type="title"/>
          </p:nvPr>
        </p:nvSpPr>
        <p:spPr>
          <a:xfrm>
            <a:off x="3985400" y="1517713"/>
            <a:ext cx="44199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_1_1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idx="1" type="subTitle"/>
          </p:nvPr>
        </p:nvSpPr>
        <p:spPr>
          <a:xfrm>
            <a:off x="807675" y="2406550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807675" y="1800700"/>
            <a:ext cx="35820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9_1_1_1_1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idx="1" type="subTitle"/>
          </p:nvPr>
        </p:nvSpPr>
        <p:spPr>
          <a:xfrm>
            <a:off x="5152500" y="2520688"/>
            <a:ext cx="3305700" cy="1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5152500" y="1448913"/>
            <a:ext cx="2839800" cy="99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_1_1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1606650" y="1202300"/>
            <a:ext cx="5930700" cy="25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2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 two columns 1">
  <p:cSld name="CUSTOM_9_1_1_1_1_1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758013" y="952650"/>
            <a:ext cx="3915300" cy="3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2" type="body"/>
          </p:nvPr>
        </p:nvSpPr>
        <p:spPr>
          <a:xfrm>
            <a:off x="4578988" y="1649975"/>
            <a:ext cx="38070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1pPr>
            <a:lvl2pPr lvl="1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2pPr>
            <a:lvl3pPr lvl="2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3pPr>
            <a:lvl4pPr lvl="3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4pPr>
            <a:lvl5pPr lvl="4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5pPr>
            <a:lvl6pPr lvl="5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6pPr>
            <a:lvl7pPr lvl="6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7pPr>
            <a:lvl8pPr lvl="7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8pPr>
            <a:lvl9pPr lvl="8">
              <a:buNone/>
              <a:defRPr>
                <a:latin typeface="Poller One"/>
                <a:ea typeface="Poller One"/>
                <a:cs typeface="Poller One"/>
                <a:sym typeface="Poller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type="ctrTitle"/>
          </p:nvPr>
        </p:nvSpPr>
        <p:spPr>
          <a:xfrm>
            <a:off x="2574900" y="370100"/>
            <a:ext cx="3994200" cy="100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1" name="Google Shape;171;p27"/>
          <p:cNvSpPr txBox="1"/>
          <p:nvPr>
            <p:ph idx="1" type="subTitle"/>
          </p:nvPr>
        </p:nvSpPr>
        <p:spPr>
          <a:xfrm>
            <a:off x="2763300" y="1304675"/>
            <a:ext cx="3617400" cy="13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2" name="Google Shape;172;p27"/>
          <p:cNvSpPr txBox="1"/>
          <p:nvPr/>
        </p:nvSpPr>
        <p:spPr>
          <a:xfrm>
            <a:off x="2643913" y="351332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Red Hat Display"/>
                <a:ea typeface="Red Hat Display"/>
                <a:cs typeface="Red Hat Display"/>
                <a:sym typeface="Red Hat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</a:t>
            </a:r>
            <a:r>
              <a:rPr b="1"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</a:t>
            </a:r>
            <a:endParaRPr b="1"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flipH="1" rot="10800000">
            <a:off x="150154" y="45336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0"/>
          <p:cNvSpPr/>
          <p:nvPr/>
        </p:nvSpPr>
        <p:spPr>
          <a:xfrm flipH="1" rot="10800000">
            <a:off x="72230" y="39696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/>
          <p:nvPr/>
        </p:nvSpPr>
        <p:spPr>
          <a:xfrm flipH="1" rot="10800000">
            <a:off x="150154" y="45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0"/>
          <p:cNvSpPr/>
          <p:nvPr/>
        </p:nvSpPr>
        <p:spPr>
          <a:xfrm flipH="1" rot="10800000">
            <a:off x="93974" y="835805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0"/>
          <p:cNvSpPr/>
          <p:nvPr/>
        </p:nvSpPr>
        <p:spPr>
          <a:xfrm flipH="1">
            <a:off x="8428900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/>
          <p:nvPr/>
        </p:nvSpPr>
        <p:spPr>
          <a:xfrm flipH="1">
            <a:off x="8785224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/>
          <p:nvPr/>
        </p:nvSpPr>
        <p:spPr>
          <a:xfrm flipH="1">
            <a:off x="8428900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/>
          <p:nvPr/>
        </p:nvSpPr>
        <p:spPr>
          <a:xfrm flipH="1">
            <a:off x="8806980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87550" y="1023300"/>
            <a:ext cx="7968900" cy="3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>
                <a:latin typeface="Catamaran"/>
                <a:ea typeface="Catamaran"/>
                <a:cs typeface="Catamaran"/>
                <a:sym typeface="Catamaran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2pPr>
            <a:lvl3pPr lvl="2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3pPr>
            <a:lvl4pPr lvl="3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4pPr>
            <a:lvl5pPr lvl="4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5pPr>
            <a:lvl6pPr lvl="5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6pPr>
            <a:lvl7pPr lvl="6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7pPr>
            <a:lvl8pPr lvl="7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8pPr>
            <a:lvl9pPr lvl="8"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"/>
            <a:ext cx="9144003" cy="514347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634975" y="3537249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5634975" y="3159800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1319025" y="1745174"/>
            <a:ext cx="21900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subTitle"/>
          </p:nvPr>
        </p:nvSpPr>
        <p:spPr>
          <a:xfrm>
            <a:off x="1319025" y="1367725"/>
            <a:ext cx="2190000" cy="4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1800"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726100" y="1485125"/>
            <a:ext cx="3575400" cy="28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38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091"/>
              </a:buClr>
              <a:buSzPts val="1400"/>
              <a:buFont typeface="Roboto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12A4A"/>
              </a:buClr>
              <a:buSzPts val="1400"/>
              <a:buFont typeface="Roboto"/>
              <a:buChar char="■"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657350" y="1371600"/>
            <a:ext cx="5829300" cy="24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title"/>
          </p:nvPr>
        </p:nvSpPr>
        <p:spPr>
          <a:xfrm>
            <a:off x="900900" y="1570138"/>
            <a:ext cx="3443700" cy="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900894" y="2199013"/>
            <a:ext cx="3443700" cy="14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837825" y="505875"/>
            <a:ext cx="4555200" cy="134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ller One"/>
              <a:buNone/>
              <a:defRPr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○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■"/>
              <a:defRPr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spreadsheets/d/1rykw2QRAxRUO9BQFuRSj9EHXbnQN3W0lotn5xSLVsA0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8.jpg"/><Relationship Id="rId5" Type="http://schemas.openxmlformats.org/officeDocument/2006/relationships/image" Target="../media/image7.png"/><Relationship Id="rId6" Type="http://schemas.openxmlformats.org/officeDocument/2006/relationships/image" Target="../media/image13.jpg"/><Relationship Id="rId7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idx="1" type="subTitle"/>
          </p:nvPr>
        </p:nvSpPr>
        <p:spPr>
          <a:xfrm rot="463">
            <a:off x="204775" y="4449800"/>
            <a:ext cx="22293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Projeto em Informática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B292E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2023-2024</a:t>
            </a:r>
            <a:endParaRPr sz="1100">
              <a:solidFill>
                <a:srgbClr val="2B29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1"/>
          <p:cNvSpPr txBox="1"/>
          <p:nvPr>
            <p:ph type="ctrTitle"/>
          </p:nvPr>
        </p:nvSpPr>
        <p:spPr>
          <a:xfrm rot="-793">
            <a:off x="558375" y="1215748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DISEASECARD</a:t>
            </a:r>
            <a:endParaRPr b="0"/>
          </a:p>
        </p:txBody>
      </p:sp>
      <p:sp>
        <p:nvSpPr>
          <p:cNvPr id="196" name="Google Shape;196;p31"/>
          <p:cNvSpPr txBox="1"/>
          <p:nvPr>
            <p:ph type="ctrTitle"/>
          </p:nvPr>
        </p:nvSpPr>
        <p:spPr>
          <a:xfrm rot="-793">
            <a:off x="581125" y="1889573"/>
            <a:ext cx="52044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Arial"/>
                <a:ea typeface="Arial"/>
                <a:cs typeface="Arial"/>
                <a:sym typeface="Arial"/>
              </a:rPr>
              <a:t>AGGREGATION AND VISUALIZATION OF RARE GENETIC DISEASES DATA</a:t>
            </a:r>
            <a:endParaRPr b="0"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1"/>
          <p:cNvSpPr txBox="1"/>
          <p:nvPr/>
        </p:nvSpPr>
        <p:spPr>
          <a:xfrm>
            <a:off x="631675" y="2618150"/>
            <a:ext cx="28029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M4 - Final Presentation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idx="4294967295" type="title"/>
          </p:nvPr>
        </p:nvSpPr>
        <p:spPr>
          <a:xfrm>
            <a:off x="810113" y="202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OF THE ART</a:t>
            </a:r>
            <a:endParaRPr/>
          </a:p>
        </p:txBody>
      </p:sp>
      <p:graphicFrame>
        <p:nvGraphicFramePr>
          <p:cNvPr id="295" name="Google Shape;295;p40"/>
          <p:cNvGraphicFramePr/>
          <p:nvPr/>
        </p:nvGraphicFramePr>
        <p:xfrm>
          <a:off x="491288" y="82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{A6562D23-FD4B-4313-BF3A-98EC3EA7EF5F}</a:tableStyleId>
              </a:tblPr>
              <a:tblGrid>
                <a:gridCol w="742325"/>
                <a:gridCol w="975875"/>
                <a:gridCol w="738900"/>
                <a:gridCol w="825650"/>
                <a:gridCol w="825650"/>
                <a:gridCol w="825650"/>
                <a:gridCol w="825650"/>
                <a:gridCol w="825650"/>
                <a:gridCol w="973925"/>
                <a:gridCol w="854300"/>
              </a:tblGrid>
              <a:tr h="51012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Features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Orphanet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Malacards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 Ontology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GARD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NCBI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UptoDate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6"/>
                          </a:solidFill>
                        </a:rPr>
                        <a:t>Our DiseaseCard</a:t>
                      </a:r>
                      <a:endParaRPr b="1" sz="1000">
                        <a:solidFill>
                          <a:schemeClr val="accent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1500">
                <a:tc row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Functional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Mobile App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366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📈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01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Advanced Search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📈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4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Auto-complete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📈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📈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📈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01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Disease Categories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01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Related Diseases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❌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✅</a:t>
                      </a:r>
                      <a:endParaRPr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96" name="Google Shape;296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40"/>
          <p:cNvSpPr txBox="1"/>
          <p:nvPr/>
        </p:nvSpPr>
        <p:spPr>
          <a:xfrm>
            <a:off x="7406175" y="287525"/>
            <a:ext cx="1591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More info </a:t>
            </a:r>
            <a:r>
              <a:rPr lang="en" u="sng">
                <a:solidFill>
                  <a:schemeClr val="hlink"/>
                </a:solidFill>
                <a:latin typeface="Red Hat Display"/>
                <a:ea typeface="Red Hat Display"/>
                <a:cs typeface="Red Hat Display"/>
                <a:sym typeface="Red Hat Display"/>
                <a:hlinkClick r:id="rId3"/>
              </a:rPr>
              <a:t>here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491300" y="4029775"/>
            <a:ext cx="28983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Description: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✅ - totally implemented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" sz="1000"/>
              <a:t>📈 </a:t>
            </a: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- need improvements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❌ - not implemented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4" name="Google Shape;304;p41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GOALS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305" name="Google Shape;305;p4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41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>
            <p:ph idx="4294967295" type="title"/>
          </p:nvPr>
        </p:nvSpPr>
        <p:spPr>
          <a:xfrm>
            <a:off x="796638" y="285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313" name="Google Shape;313;p42"/>
          <p:cNvSpPr txBox="1"/>
          <p:nvPr/>
        </p:nvSpPr>
        <p:spPr>
          <a:xfrm>
            <a:off x="5852450" y="3300600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Web Interface for Search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14" name="Google Shape;314;p42"/>
          <p:cNvSpPr txBox="1"/>
          <p:nvPr/>
        </p:nvSpPr>
        <p:spPr>
          <a:xfrm>
            <a:off x="2344613" y="16823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Data Collection and Integration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5854188" y="1758525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Activity Monitoring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4997619" y="16823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7" name="Google Shape;317;p42"/>
          <p:cNvSpPr/>
          <p:nvPr/>
        </p:nvSpPr>
        <p:spPr>
          <a:xfrm>
            <a:off x="4997619" y="3240950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18" name="Google Shape;318;p42"/>
          <p:cNvSpPr/>
          <p:nvPr/>
        </p:nvSpPr>
        <p:spPr>
          <a:xfrm>
            <a:off x="1497369" y="1746525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9" name="Google Shape;319;p42"/>
          <p:cNvGrpSpPr/>
          <p:nvPr/>
        </p:nvGrpSpPr>
        <p:grpSpPr>
          <a:xfrm>
            <a:off x="1678070" y="1953873"/>
            <a:ext cx="465111" cy="411823"/>
            <a:chOff x="6334673" y="2759633"/>
            <a:chExt cx="378508" cy="378166"/>
          </a:xfrm>
        </p:grpSpPr>
        <p:sp>
          <p:nvSpPr>
            <p:cNvPr id="320" name="Google Shape;320;p42"/>
            <p:cNvSpPr/>
            <p:nvPr/>
          </p:nvSpPr>
          <p:spPr>
            <a:xfrm>
              <a:off x="6334673" y="2759633"/>
              <a:ext cx="287027" cy="189004"/>
            </a:xfrm>
            <a:custGeom>
              <a:rect b="b" l="l" r="r" t="t"/>
              <a:pathLst>
                <a:path extrusionOk="0" h="7194" w="10925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6524019" y="2759660"/>
              <a:ext cx="189162" cy="286659"/>
            </a:xfrm>
            <a:custGeom>
              <a:rect b="b" l="l" r="r" t="t"/>
              <a:pathLst>
                <a:path extrusionOk="0" h="10911" w="720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6426207" y="2948611"/>
              <a:ext cx="286791" cy="189188"/>
            </a:xfrm>
            <a:custGeom>
              <a:rect b="b" l="l" r="r" t="t"/>
              <a:pathLst>
                <a:path extrusionOk="0" h="7201" w="10916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6334857" y="2850957"/>
              <a:ext cx="189188" cy="286843"/>
            </a:xfrm>
            <a:custGeom>
              <a:rect b="b" l="l" r="r" t="t"/>
              <a:pathLst>
                <a:path extrusionOk="0" h="10918" w="7201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>
            <a:off x="5180482" y="1867593"/>
            <a:ext cx="513491" cy="479870"/>
            <a:chOff x="1414990" y="2289671"/>
            <a:chExt cx="387073" cy="385996"/>
          </a:xfrm>
        </p:grpSpPr>
        <p:sp>
          <p:nvSpPr>
            <p:cNvPr id="325" name="Google Shape;325;p42"/>
            <p:cNvSpPr/>
            <p:nvPr/>
          </p:nvSpPr>
          <p:spPr>
            <a:xfrm>
              <a:off x="1511384" y="2485585"/>
              <a:ext cx="110082" cy="59428"/>
            </a:xfrm>
            <a:custGeom>
              <a:rect b="b" l="l" r="r" t="t"/>
              <a:pathLst>
                <a:path extrusionOk="0" h="2262" w="419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1414990" y="2289671"/>
              <a:ext cx="302712" cy="214515"/>
            </a:xfrm>
            <a:custGeom>
              <a:rect b="b" l="l" r="r" t="t"/>
              <a:pathLst>
                <a:path extrusionOk="0" h="8165" w="11522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1490418" y="2536212"/>
              <a:ext cx="151829" cy="17366"/>
            </a:xfrm>
            <a:custGeom>
              <a:rect b="b" l="l" r="r" t="t"/>
              <a:pathLst>
                <a:path extrusionOk="0" h="661" w="5779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1430465" y="2307168"/>
              <a:ext cx="271736" cy="158738"/>
            </a:xfrm>
            <a:custGeom>
              <a:rect b="b" l="l" r="r" t="t"/>
              <a:pathLst>
                <a:path extrusionOk="0" h="6042" w="10343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1426471" y="2303149"/>
              <a:ext cx="279750" cy="166594"/>
            </a:xfrm>
            <a:custGeom>
              <a:rect b="b" l="l" r="r" t="t"/>
              <a:pathLst>
                <a:path extrusionOk="0" h="6341" w="10648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1533610" y="2431096"/>
              <a:ext cx="249326" cy="198830"/>
            </a:xfrm>
            <a:custGeom>
              <a:rect b="b" l="l" r="r" t="t"/>
              <a:pathLst>
                <a:path extrusionOk="0" h="7568" w="949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42"/>
            <p:cNvSpPr/>
            <p:nvPr/>
          </p:nvSpPr>
          <p:spPr>
            <a:xfrm>
              <a:off x="1551660" y="2452771"/>
              <a:ext cx="213228" cy="146364"/>
            </a:xfrm>
            <a:custGeom>
              <a:rect b="b" l="l" r="r" t="t"/>
              <a:pathLst>
                <a:path extrusionOk="0" h="5571" w="8116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1547824" y="2448935"/>
              <a:ext cx="220899" cy="154193"/>
            </a:xfrm>
            <a:custGeom>
              <a:rect b="b" l="l" r="r" t="t"/>
              <a:pathLst>
                <a:path extrusionOk="0" h="5869" w="84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533794" y="2610038"/>
              <a:ext cx="249142" cy="23724"/>
            </a:xfrm>
            <a:custGeom>
              <a:rect b="b" l="l" r="r" t="t"/>
              <a:pathLst>
                <a:path extrusionOk="0" h="903" w="9483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14300" y="2616790"/>
              <a:ext cx="287763" cy="26246"/>
            </a:xfrm>
            <a:custGeom>
              <a:rect b="b" l="l" r="r" t="t"/>
              <a:pathLst>
                <a:path extrusionOk="0" h="999" w="10953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490418" y="2536212"/>
              <a:ext cx="36125" cy="17366"/>
            </a:xfrm>
            <a:custGeom>
              <a:rect b="b" l="l" r="r" t="t"/>
              <a:pathLst>
                <a:path extrusionOk="0" h="661" w="1375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414990" y="2289671"/>
              <a:ext cx="35547" cy="214515"/>
            </a:xfrm>
            <a:custGeom>
              <a:rect b="b" l="l" r="r" t="t"/>
              <a:pathLst>
                <a:path extrusionOk="0" h="8165" w="1353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533794" y="2431096"/>
              <a:ext cx="35021" cy="198830"/>
            </a:xfrm>
            <a:custGeom>
              <a:rect b="b" l="l" r="r" t="t"/>
              <a:pathLst>
                <a:path extrusionOk="0" h="7568" w="1333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514484" y="2616790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663003" y="2569762"/>
              <a:ext cx="74194" cy="105721"/>
            </a:xfrm>
            <a:custGeom>
              <a:rect b="b" l="l" r="r" t="t"/>
              <a:pathLst>
                <a:path extrusionOk="0" h="4024" w="2824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662635" y="2569946"/>
              <a:ext cx="16604" cy="105721"/>
            </a:xfrm>
            <a:custGeom>
              <a:rect b="b" l="l" r="r" t="t"/>
              <a:pathLst>
                <a:path extrusionOk="0" h="4024" w="632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662819" y="2582163"/>
              <a:ext cx="74377" cy="80919"/>
            </a:xfrm>
            <a:custGeom>
              <a:rect b="b" l="l" r="r" t="t"/>
              <a:pathLst>
                <a:path extrusionOk="0" h="3080" w="2831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662635" y="2583975"/>
              <a:ext cx="4939" cy="77478"/>
            </a:xfrm>
            <a:custGeom>
              <a:rect b="b" l="l" r="r" t="t"/>
              <a:pathLst>
                <a:path extrusionOk="0" h="2949" w="188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42"/>
          <p:cNvGrpSpPr/>
          <p:nvPr/>
        </p:nvGrpSpPr>
        <p:grpSpPr>
          <a:xfrm>
            <a:off x="5154129" y="3392624"/>
            <a:ext cx="513487" cy="499259"/>
            <a:chOff x="1989911" y="2306065"/>
            <a:chExt cx="387099" cy="353207"/>
          </a:xfrm>
        </p:grpSpPr>
        <p:sp>
          <p:nvSpPr>
            <p:cNvPr id="344" name="Google Shape;344;p42"/>
            <p:cNvSpPr/>
            <p:nvPr/>
          </p:nvSpPr>
          <p:spPr>
            <a:xfrm>
              <a:off x="2110003" y="2555181"/>
              <a:ext cx="146916" cy="88775"/>
            </a:xfrm>
            <a:custGeom>
              <a:rect b="b" l="l" r="r" t="t"/>
              <a:pathLst>
                <a:path extrusionOk="0" h="3379" w="5592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2110003" y="2555181"/>
              <a:ext cx="137615" cy="81681"/>
            </a:xfrm>
            <a:custGeom>
              <a:rect b="b" l="l" r="r" t="t"/>
              <a:pathLst>
                <a:path extrusionOk="0" h="3109" w="5238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989911" y="2306065"/>
              <a:ext cx="387099" cy="275021"/>
            </a:xfrm>
            <a:custGeom>
              <a:rect b="b" l="l" r="r" t="t"/>
              <a:pathLst>
                <a:path extrusionOk="0" h="10468" w="14734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2021438" y="2337723"/>
              <a:ext cx="324045" cy="193628"/>
            </a:xfrm>
            <a:custGeom>
              <a:rect b="b" l="l" r="r" t="t"/>
              <a:pathLst>
                <a:path extrusionOk="0" h="7370" w="12334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2327224" y="2337776"/>
              <a:ext cx="18259" cy="193576"/>
            </a:xfrm>
            <a:custGeom>
              <a:rect b="b" l="l" r="r" t="t"/>
              <a:pathLst>
                <a:path extrusionOk="0" h="7368" w="695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2069543" y="2630819"/>
              <a:ext cx="227651" cy="28453"/>
            </a:xfrm>
            <a:custGeom>
              <a:rect b="b" l="l" r="r" t="t"/>
              <a:pathLst>
                <a:path extrusionOk="0" h="1083" w="8665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2175237" y="2549191"/>
              <a:ext cx="14975" cy="11849"/>
            </a:xfrm>
            <a:custGeom>
              <a:rect b="b" l="l" r="r" t="t"/>
              <a:pathLst>
                <a:path extrusionOk="0" h="451" w="57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Google Shape;35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2340150" y="3373100"/>
            <a:ext cx="20127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Protected Backoffice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53" name="Google Shape;353;p42"/>
          <p:cNvSpPr/>
          <p:nvPr/>
        </p:nvSpPr>
        <p:spPr>
          <a:xfrm>
            <a:off x="1497369" y="3240950"/>
            <a:ext cx="826500" cy="8265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grpSp>
        <p:nvGrpSpPr>
          <p:cNvPr id="354" name="Google Shape;354;p42"/>
          <p:cNvGrpSpPr/>
          <p:nvPr/>
        </p:nvGrpSpPr>
        <p:grpSpPr>
          <a:xfrm>
            <a:off x="1689134" y="3425220"/>
            <a:ext cx="442987" cy="457964"/>
            <a:chOff x="1306531" y="3346972"/>
            <a:chExt cx="323018" cy="359075"/>
          </a:xfrm>
        </p:grpSpPr>
        <p:sp>
          <p:nvSpPr>
            <p:cNvPr id="355" name="Google Shape;355;p42"/>
            <p:cNvSpPr/>
            <p:nvPr/>
          </p:nvSpPr>
          <p:spPr>
            <a:xfrm>
              <a:off x="1314020" y="3592614"/>
              <a:ext cx="98194" cy="97880"/>
            </a:xfrm>
            <a:custGeom>
              <a:rect b="b" l="l" r="r" t="t"/>
              <a:pathLst>
                <a:path extrusionOk="0" h="3738" w="375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1444657" y="3534326"/>
              <a:ext cx="170909" cy="171721"/>
            </a:xfrm>
            <a:custGeom>
              <a:rect b="b" l="l" r="r" t="t"/>
              <a:pathLst>
                <a:path extrusionOk="0" h="6558" w="6527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42"/>
            <p:cNvSpPr/>
            <p:nvPr/>
          </p:nvSpPr>
          <p:spPr>
            <a:xfrm>
              <a:off x="1503364" y="3585125"/>
              <a:ext cx="36240" cy="39723"/>
            </a:xfrm>
            <a:custGeom>
              <a:rect b="b" l="l" r="r" t="t"/>
              <a:pathLst>
                <a:path extrusionOk="0" h="1517" w="1384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42"/>
            <p:cNvSpPr/>
            <p:nvPr/>
          </p:nvSpPr>
          <p:spPr>
            <a:xfrm>
              <a:off x="1492628" y="3619584"/>
              <a:ext cx="57476" cy="41241"/>
            </a:xfrm>
            <a:custGeom>
              <a:rect b="b" l="l" r="r" t="t"/>
              <a:pathLst>
                <a:path extrusionOk="0" h="1575" w="2195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2"/>
            <p:cNvSpPr/>
            <p:nvPr/>
          </p:nvSpPr>
          <p:spPr>
            <a:xfrm>
              <a:off x="1306531" y="3459463"/>
              <a:ext cx="200368" cy="202122"/>
            </a:xfrm>
            <a:custGeom>
              <a:rect b="b" l="l" r="r" t="t"/>
              <a:pathLst>
                <a:path extrusionOk="0" h="7719" w="7652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2"/>
            <p:cNvSpPr/>
            <p:nvPr/>
          </p:nvSpPr>
          <p:spPr>
            <a:xfrm>
              <a:off x="1470633" y="3462710"/>
              <a:ext cx="33019" cy="32993"/>
            </a:xfrm>
            <a:custGeom>
              <a:rect b="b" l="l" r="r" t="t"/>
              <a:pathLst>
                <a:path extrusionOk="0" h="1260" w="1261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2"/>
            <p:cNvSpPr/>
            <p:nvPr/>
          </p:nvSpPr>
          <p:spPr>
            <a:xfrm>
              <a:off x="1450156" y="3346972"/>
              <a:ext cx="179393" cy="158995"/>
            </a:xfrm>
            <a:custGeom>
              <a:rect b="b" l="l" r="r" t="t"/>
              <a:pathLst>
                <a:path extrusionOk="0" h="6072" w="6851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2"/>
            <p:cNvSpPr/>
            <p:nvPr/>
          </p:nvSpPr>
          <p:spPr>
            <a:xfrm>
              <a:off x="1511272" y="3631551"/>
              <a:ext cx="19613" cy="10814"/>
            </a:xfrm>
            <a:custGeom>
              <a:rect b="b" l="l" r="r" t="t"/>
              <a:pathLst>
                <a:path extrusionOk="0" h="413" w="749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2"/>
            <p:cNvSpPr/>
            <p:nvPr/>
          </p:nvSpPr>
          <p:spPr>
            <a:xfrm>
              <a:off x="1516116" y="3631760"/>
              <a:ext cx="10762" cy="18827"/>
            </a:xfrm>
            <a:custGeom>
              <a:rect b="b" l="l" r="r" t="t"/>
              <a:pathLst>
                <a:path extrusionOk="0" h="719" w="411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69" name="Google Shape;369;p43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REQUIREMENTS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370" name="Google Shape;370;p4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2" name="Google Shape;372;p43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4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GATHERING</a:t>
            </a:r>
            <a:endParaRPr/>
          </a:p>
        </p:txBody>
      </p:sp>
      <p:sp>
        <p:nvSpPr>
          <p:cNvPr id="378" name="Google Shape;378;p44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6210300" y="1807950"/>
            <a:ext cx="29337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Gathering information from related websites</a:t>
            </a:r>
            <a:endParaRPr sz="1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80" name="Google Shape;380;p44"/>
          <p:cNvSpPr txBox="1"/>
          <p:nvPr/>
        </p:nvSpPr>
        <p:spPr>
          <a:xfrm>
            <a:off x="6210300" y="3182825"/>
            <a:ext cx="2775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Studying previous work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463600" y="1811250"/>
            <a:ext cx="23940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Brainstorming amongst the team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267550" y="3182825"/>
            <a:ext cx="2589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Interviewing medicine students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4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4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44"/>
          <p:cNvGrpSpPr/>
          <p:nvPr/>
        </p:nvGrpSpPr>
        <p:grpSpPr>
          <a:xfrm>
            <a:off x="3424703" y="1819356"/>
            <a:ext cx="685790" cy="685797"/>
            <a:chOff x="7104188" y="1971904"/>
            <a:chExt cx="347341" cy="348103"/>
          </a:xfrm>
        </p:grpSpPr>
        <p:sp>
          <p:nvSpPr>
            <p:cNvPr id="387" name="Google Shape;387;p44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</p:grpSp>
      <p:grpSp>
        <p:nvGrpSpPr>
          <p:cNvPr id="417" name="Google Shape;417;p44"/>
          <p:cNvGrpSpPr/>
          <p:nvPr/>
        </p:nvGrpSpPr>
        <p:grpSpPr>
          <a:xfrm>
            <a:off x="5033499" y="1791921"/>
            <a:ext cx="685800" cy="740663"/>
            <a:chOff x="8023882" y="1977458"/>
            <a:chExt cx="320557" cy="347794"/>
          </a:xfrm>
        </p:grpSpPr>
        <p:sp>
          <p:nvSpPr>
            <p:cNvPr id="418" name="Google Shape;418;p44"/>
            <p:cNvSpPr/>
            <p:nvPr/>
          </p:nvSpPr>
          <p:spPr>
            <a:xfrm>
              <a:off x="8053007" y="1977458"/>
              <a:ext cx="291432" cy="291799"/>
            </a:xfrm>
            <a:custGeom>
              <a:rect b="b" l="l" r="r" t="t"/>
              <a:pathLst>
                <a:path extrusionOk="0" h="11131" w="11117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8023882" y="1980866"/>
              <a:ext cx="277407" cy="288549"/>
            </a:xfrm>
            <a:custGeom>
              <a:rect b="b" l="l" r="r" t="t"/>
              <a:pathLst>
                <a:path extrusionOk="0" h="11007" w="10582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8053007" y="1977825"/>
              <a:ext cx="291432" cy="291039"/>
            </a:xfrm>
            <a:custGeom>
              <a:rect b="b" l="l" r="r" t="t"/>
              <a:pathLst>
                <a:path extrusionOk="0" h="11102" w="11117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8052640" y="1981233"/>
              <a:ext cx="220258" cy="288024"/>
            </a:xfrm>
            <a:custGeom>
              <a:rect b="b" l="l" r="r" t="t"/>
              <a:pathLst>
                <a:path extrusionOk="0" h="10987" w="8402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8097677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8096524" y="2201858"/>
              <a:ext cx="24642" cy="16961"/>
            </a:xfrm>
            <a:custGeom>
              <a:rect b="b" l="l" r="r" t="t"/>
              <a:pathLst>
                <a:path extrusionOk="0" h="647" w="94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8075342" y="2219658"/>
              <a:ext cx="67373" cy="83259"/>
            </a:xfrm>
            <a:custGeom>
              <a:rect b="b" l="l" r="r" t="t"/>
              <a:pathLst>
                <a:path extrusionOk="0" h="3176" w="257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8086693" y="2302891"/>
              <a:ext cx="45064" cy="22361"/>
            </a:xfrm>
            <a:custGeom>
              <a:rect b="b" l="l" r="r" t="t"/>
              <a:pathLst>
                <a:path extrusionOk="0" h="853" w="1719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8075342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8131337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8091621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8105987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8086326" y="2156821"/>
              <a:ext cx="45037" cy="50752"/>
            </a:xfrm>
            <a:custGeom>
              <a:rect b="b" l="l" r="r" t="t"/>
              <a:pathLst>
                <a:path extrusionOk="0" h="1936" w="1718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8086693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8086693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8086693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8187359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8186231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8165023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8176374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8165023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4"/>
            <p:cNvSpPr/>
            <p:nvPr/>
          </p:nvSpPr>
          <p:spPr>
            <a:xfrm>
              <a:off x="822104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8181303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8195669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8176374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8176374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8176007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8176374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8277040" y="2201858"/>
              <a:ext cx="22361" cy="22361"/>
            </a:xfrm>
            <a:custGeom>
              <a:rect b="b" l="l" r="r" t="t"/>
              <a:pathLst>
                <a:path extrusionOk="0" h="853" w="853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8275913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8254705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8266056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25470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310726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270984" y="2213314"/>
              <a:ext cx="34473" cy="89603"/>
            </a:xfrm>
            <a:custGeom>
              <a:rect b="b" l="l" r="r" t="t"/>
              <a:pathLst>
                <a:path extrusionOk="0" h="3418" w="1315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8285376" y="2313875"/>
              <a:ext cx="5689" cy="11377"/>
            </a:xfrm>
            <a:custGeom>
              <a:rect b="b" l="l" r="r" t="t"/>
              <a:pathLst>
                <a:path extrusionOk="0" h="434" w="217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8266056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266056" y="2156821"/>
              <a:ext cx="31065" cy="50569"/>
            </a:xfrm>
            <a:custGeom>
              <a:rect b="b" l="l" r="r" t="t"/>
              <a:pathLst>
                <a:path extrusionOk="0" h="1929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265689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266056" y="2156821"/>
              <a:ext cx="31065" cy="20474"/>
            </a:xfrm>
            <a:custGeom>
              <a:rect b="b" l="l" r="r" t="t"/>
              <a:pathLst>
                <a:path extrusionOk="0" h="781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3424702" y="3187974"/>
            <a:ext cx="685791" cy="651502"/>
            <a:chOff x="7075663" y="2444129"/>
            <a:chExt cx="362163" cy="347098"/>
          </a:xfrm>
        </p:grpSpPr>
        <p:sp>
          <p:nvSpPr>
            <p:cNvPr id="459" name="Google Shape;459;p44"/>
            <p:cNvSpPr/>
            <p:nvPr/>
          </p:nvSpPr>
          <p:spPr>
            <a:xfrm>
              <a:off x="7165817" y="2444129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166053" y="2517201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320266" y="2517201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7075899" y="2544580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7298153" y="2544580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7075663" y="2743229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7374002" y="2743464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7198960" y="2593286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44"/>
          <p:cNvGrpSpPr/>
          <p:nvPr/>
        </p:nvGrpSpPr>
        <p:grpSpPr>
          <a:xfrm>
            <a:off x="5033511" y="3250929"/>
            <a:ext cx="685786" cy="565790"/>
            <a:chOff x="3952456" y="1524280"/>
            <a:chExt cx="370195" cy="300154"/>
          </a:xfrm>
        </p:grpSpPr>
        <p:sp>
          <p:nvSpPr>
            <p:cNvPr id="468" name="Google Shape;468;p44"/>
            <p:cNvSpPr/>
            <p:nvPr/>
          </p:nvSpPr>
          <p:spPr>
            <a:xfrm>
              <a:off x="3952456" y="1550482"/>
              <a:ext cx="370195" cy="248064"/>
            </a:xfrm>
            <a:custGeom>
              <a:rect b="b" l="l" r="r" t="t"/>
              <a:pathLst>
                <a:path extrusionOk="0" h="16568" w="24725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3977955" y="1550482"/>
              <a:ext cx="344697" cy="226669"/>
            </a:xfrm>
            <a:custGeom>
              <a:rect b="b" l="l" r="r" t="t"/>
              <a:pathLst>
                <a:path extrusionOk="0" h="15139" w="23022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3990232" y="1524280"/>
              <a:ext cx="294644" cy="251613"/>
            </a:xfrm>
            <a:custGeom>
              <a:rect b="b" l="l" r="r" t="t"/>
              <a:pathLst>
                <a:path extrusionOk="0" h="16805" w="19679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4003138" y="1524430"/>
              <a:ext cx="281738" cy="230367"/>
            </a:xfrm>
            <a:custGeom>
              <a:rect b="b" l="l" r="r" t="t"/>
              <a:pathLst>
                <a:path extrusionOk="0" h="15386" w="18817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4137547" y="1524280"/>
              <a:ext cx="147329" cy="230517"/>
            </a:xfrm>
            <a:custGeom>
              <a:rect b="b" l="l" r="r" t="t"/>
              <a:pathLst>
                <a:path extrusionOk="0" h="15396" w="984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4137547" y="1766430"/>
              <a:ext cx="25828" cy="58003"/>
            </a:xfrm>
            <a:custGeom>
              <a:rect b="b" l="l" r="r" t="t"/>
              <a:pathLst>
                <a:path extrusionOk="0" h="3874" w="1725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4" name="Google Shape;474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5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480" name="Google Shape;480;p45"/>
          <p:cNvSpPr txBox="1"/>
          <p:nvPr/>
        </p:nvSpPr>
        <p:spPr>
          <a:xfrm>
            <a:off x="3439299" y="2221638"/>
            <a:ext cx="23433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Flexible and Accessible Search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81" name="Google Shape;481;p45"/>
          <p:cNvSpPr txBox="1"/>
          <p:nvPr/>
        </p:nvSpPr>
        <p:spPr>
          <a:xfrm>
            <a:off x="955450" y="1919885"/>
            <a:ext cx="1960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Disease Information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82" name="Google Shape;482;p45"/>
          <p:cNvSpPr txBox="1"/>
          <p:nvPr/>
        </p:nvSpPr>
        <p:spPr>
          <a:xfrm>
            <a:off x="6010800" y="20525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Updatable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3439298" y="3923850"/>
            <a:ext cx="23994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CRUD Methods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6113750" y="3813050"/>
            <a:ext cx="2526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Secure Authentication 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485" name="Google Shape;485;p45"/>
          <p:cNvSpPr/>
          <p:nvPr/>
        </p:nvSpPr>
        <p:spPr>
          <a:xfrm>
            <a:off x="161523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5"/>
          <p:cNvSpPr/>
          <p:nvPr/>
        </p:nvSpPr>
        <p:spPr>
          <a:xfrm>
            <a:off x="4251444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5"/>
          <p:cNvSpPr/>
          <p:nvPr/>
        </p:nvSpPr>
        <p:spPr>
          <a:xfrm>
            <a:off x="6887688" y="11439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5"/>
          <p:cNvSpPr/>
          <p:nvPr/>
        </p:nvSpPr>
        <p:spPr>
          <a:xfrm>
            <a:off x="4253706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5"/>
          <p:cNvSpPr/>
          <p:nvPr/>
        </p:nvSpPr>
        <p:spPr>
          <a:xfrm>
            <a:off x="688995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" name="Google Shape;490;p45"/>
          <p:cNvGrpSpPr/>
          <p:nvPr/>
        </p:nvGrpSpPr>
        <p:grpSpPr>
          <a:xfrm>
            <a:off x="1734500" y="1309931"/>
            <a:ext cx="407122" cy="315623"/>
            <a:chOff x="1734500" y="1309931"/>
            <a:chExt cx="407122" cy="315623"/>
          </a:xfrm>
        </p:grpSpPr>
        <p:sp>
          <p:nvSpPr>
            <p:cNvPr id="491" name="Google Shape;491;p45"/>
            <p:cNvSpPr/>
            <p:nvPr/>
          </p:nvSpPr>
          <p:spPr>
            <a:xfrm>
              <a:off x="1734762" y="1324001"/>
              <a:ext cx="223041" cy="247380"/>
            </a:xfrm>
            <a:custGeom>
              <a:rect b="b" l="l" r="r" t="t"/>
              <a:pathLst>
                <a:path extrusionOk="0" h="9442" w="8513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5"/>
            <p:cNvSpPr/>
            <p:nvPr/>
          </p:nvSpPr>
          <p:spPr>
            <a:xfrm>
              <a:off x="1903018" y="1324001"/>
              <a:ext cx="54784" cy="247642"/>
            </a:xfrm>
            <a:custGeom>
              <a:rect b="b" l="l" r="r" t="t"/>
              <a:pathLst>
                <a:path extrusionOk="0" h="9452" w="2091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5"/>
            <p:cNvSpPr/>
            <p:nvPr/>
          </p:nvSpPr>
          <p:spPr>
            <a:xfrm>
              <a:off x="1957776" y="1371449"/>
              <a:ext cx="183845" cy="200194"/>
            </a:xfrm>
            <a:custGeom>
              <a:rect b="b" l="l" r="r" t="t"/>
              <a:pathLst>
                <a:path extrusionOk="0" h="7641" w="7017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2028333" y="1371449"/>
              <a:ext cx="113289" cy="200194"/>
            </a:xfrm>
            <a:custGeom>
              <a:rect b="b" l="l" r="r" t="t"/>
              <a:pathLst>
                <a:path extrusionOk="0" h="7641" w="4324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1999958" y="1401605"/>
              <a:ext cx="75115" cy="69849"/>
            </a:xfrm>
            <a:custGeom>
              <a:rect b="b" l="l" r="r" t="t"/>
              <a:pathLst>
                <a:path extrusionOk="0" h="2666" w="2867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1987408" y="1353869"/>
              <a:ext cx="62042" cy="17606"/>
            </a:xfrm>
            <a:custGeom>
              <a:rect b="b" l="l" r="r" t="t"/>
              <a:pathLst>
                <a:path extrusionOk="0" h="672" w="2368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1994430" y="1309931"/>
              <a:ext cx="47998" cy="43728"/>
            </a:xfrm>
            <a:custGeom>
              <a:rect b="b" l="l" r="r" t="t"/>
              <a:pathLst>
                <a:path extrusionOk="0" h="1669" w="1832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2009259" y="1309931"/>
              <a:ext cx="33405" cy="43728"/>
            </a:xfrm>
            <a:custGeom>
              <a:rect b="b" l="l" r="r" t="t"/>
              <a:pathLst>
                <a:path extrusionOk="0" h="1669" w="1275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1781930" y="1531863"/>
              <a:ext cx="109778" cy="93691"/>
            </a:xfrm>
            <a:custGeom>
              <a:rect b="b" l="l" r="r" t="t"/>
              <a:pathLst>
                <a:path extrusionOk="0" h="3576" w="419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1806333" y="1539147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1822137" y="1558980"/>
              <a:ext cx="46479" cy="39824"/>
            </a:xfrm>
            <a:custGeom>
              <a:rect b="b" l="l" r="r" t="t"/>
              <a:pathLst>
                <a:path extrusionOk="0" h="1520" w="1774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1979863" y="1531688"/>
              <a:ext cx="109516" cy="93691"/>
            </a:xfrm>
            <a:custGeom>
              <a:rect b="b" l="l" r="r" t="t"/>
              <a:pathLst>
                <a:path extrusionOk="0" h="3576" w="418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2002971" y="1538972"/>
              <a:ext cx="93691" cy="86303"/>
            </a:xfrm>
            <a:custGeom>
              <a:rect b="b" l="l" r="r" t="t"/>
              <a:pathLst>
                <a:path extrusionOk="0" h="3294" w="3576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2015783" y="1558805"/>
              <a:ext cx="46741" cy="39824"/>
            </a:xfrm>
            <a:custGeom>
              <a:rect b="b" l="l" r="r" t="t"/>
              <a:pathLst>
                <a:path extrusionOk="0" h="1520" w="1784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1794786" y="1366445"/>
              <a:ext cx="102730" cy="102494"/>
            </a:xfrm>
            <a:custGeom>
              <a:rect b="b" l="l" r="r" t="t"/>
              <a:pathLst>
                <a:path extrusionOk="0" h="3912" w="3921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1957514" y="1512090"/>
              <a:ext cx="183872" cy="59815"/>
            </a:xfrm>
            <a:custGeom>
              <a:rect b="b" l="l" r="r" t="t"/>
              <a:pathLst>
                <a:path extrusionOk="0" h="2283" w="7018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2091632" y="1512090"/>
              <a:ext cx="49990" cy="59553"/>
            </a:xfrm>
            <a:custGeom>
              <a:rect b="b" l="l" r="r" t="t"/>
              <a:pathLst>
                <a:path extrusionOk="0" h="2273" w="1908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1734500" y="1511855"/>
              <a:ext cx="223303" cy="59788"/>
            </a:xfrm>
            <a:custGeom>
              <a:rect b="b" l="l" r="r" t="t"/>
              <a:pathLst>
                <a:path extrusionOk="0" h="2282" w="8523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1922092" y="1512090"/>
              <a:ext cx="35711" cy="59815"/>
            </a:xfrm>
            <a:custGeom>
              <a:rect b="b" l="l" r="r" t="t"/>
              <a:pathLst>
                <a:path extrusionOk="0" h="2283" w="1363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45"/>
          <p:cNvGrpSpPr/>
          <p:nvPr/>
        </p:nvGrpSpPr>
        <p:grpSpPr>
          <a:xfrm>
            <a:off x="4390942" y="1286659"/>
            <a:ext cx="362163" cy="362163"/>
            <a:chOff x="4390942" y="1286659"/>
            <a:chExt cx="362163" cy="362163"/>
          </a:xfrm>
        </p:grpSpPr>
        <p:sp>
          <p:nvSpPr>
            <p:cNvPr id="511" name="Google Shape;511;p45"/>
            <p:cNvSpPr/>
            <p:nvPr/>
          </p:nvSpPr>
          <p:spPr>
            <a:xfrm>
              <a:off x="4390942" y="1628202"/>
              <a:ext cx="362163" cy="20619"/>
            </a:xfrm>
            <a:custGeom>
              <a:rect b="b" l="l" r="r" t="t"/>
              <a:pathLst>
                <a:path extrusionOk="0" h="787" w="13823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4391177" y="1627966"/>
              <a:ext cx="361927" cy="9301"/>
            </a:xfrm>
            <a:custGeom>
              <a:rect b="b" l="l" r="r" t="t"/>
              <a:pathLst>
                <a:path extrusionOk="0" h="355" w="13814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4480834" y="1378568"/>
              <a:ext cx="182352" cy="249660"/>
            </a:xfrm>
            <a:custGeom>
              <a:rect b="b" l="l" r="r" t="t"/>
              <a:pathLst>
                <a:path extrusionOk="0" h="9529" w="696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4467026" y="1358997"/>
              <a:ext cx="209967" cy="19860"/>
            </a:xfrm>
            <a:custGeom>
              <a:rect b="b" l="l" r="r" t="t"/>
              <a:pathLst>
                <a:path extrusionOk="0" h="758" w="8014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4643064" y="1358997"/>
              <a:ext cx="33929" cy="19598"/>
            </a:xfrm>
            <a:custGeom>
              <a:rect b="b" l="l" r="r" t="t"/>
              <a:pathLst>
                <a:path extrusionOk="0" h="748" w="1295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4390942" y="1415248"/>
              <a:ext cx="89918" cy="19598"/>
            </a:xfrm>
            <a:custGeom>
              <a:rect b="b" l="l" r="r" t="t"/>
              <a:pathLst>
                <a:path extrusionOk="0" h="748" w="3432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4463516" y="1415248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4523278" y="1536292"/>
              <a:ext cx="97726" cy="91936"/>
            </a:xfrm>
            <a:custGeom>
              <a:rect b="b" l="l" r="r" t="t"/>
              <a:pathLst>
                <a:path extrusionOk="0" h="3509" w="373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4559434" y="1536292"/>
              <a:ext cx="25152" cy="91700"/>
            </a:xfrm>
            <a:custGeom>
              <a:rect b="b" l="l" r="r" t="t"/>
              <a:pathLst>
                <a:path extrusionOk="0" h="3500" w="96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4398959" y="1434820"/>
              <a:ext cx="81901" cy="193173"/>
            </a:xfrm>
            <a:custGeom>
              <a:rect b="b" l="l" r="r" t="t"/>
              <a:pathLst>
                <a:path extrusionOk="0" h="7373" w="3126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4463516" y="1434820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4663160" y="1434820"/>
              <a:ext cx="81901" cy="193408"/>
            </a:xfrm>
            <a:custGeom>
              <a:rect b="b" l="l" r="r" t="t"/>
              <a:pathLst>
                <a:path extrusionOk="0" h="7382" w="3126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4663160" y="1434820"/>
              <a:ext cx="17371" cy="193173"/>
            </a:xfrm>
            <a:custGeom>
              <a:rect b="b" l="l" r="r" t="t"/>
              <a:pathLst>
                <a:path extrusionOk="0" h="7373" w="663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4500667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4557181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613432" y="1417475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424844" y="1501892"/>
              <a:ext cx="29894" cy="59029"/>
            </a:xfrm>
            <a:custGeom>
              <a:rect b="b" l="l" r="r" t="t"/>
              <a:pathLst>
                <a:path extrusionOk="0" h="2253" w="1141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4689281" y="1501892"/>
              <a:ext cx="29658" cy="59029"/>
            </a:xfrm>
            <a:custGeom>
              <a:rect b="b" l="l" r="r" t="t"/>
              <a:pathLst>
                <a:path extrusionOk="0" h="2253" w="1132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663160" y="1415248"/>
              <a:ext cx="89945" cy="19860"/>
            </a:xfrm>
            <a:custGeom>
              <a:rect b="b" l="l" r="r" t="t"/>
              <a:pathLst>
                <a:path extrusionOk="0" h="758" w="3433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663160" y="1415248"/>
              <a:ext cx="17371" cy="19598"/>
            </a:xfrm>
            <a:custGeom>
              <a:rect b="b" l="l" r="r" t="t"/>
              <a:pathLst>
                <a:path extrusionOk="0" h="748" w="663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521025" y="1286659"/>
              <a:ext cx="101735" cy="72364"/>
            </a:xfrm>
            <a:custGeom>
              <a:rect b="b" l="l" r="r" t="t"/>
              <a:pathLst>
                <a:path extrusionOk="0" h="2762" w="3883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604891" y="1286659"/>
              <a:ext cx="18130" cy="72364"/>
            </a:xfrm>
            <a:custGeom>
              <a:rect b="b" l="l" r="r" t="t"/>
              <a:pathLst>
                <a:path extrusionOk="0" h="2762" w="692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4547880" y="1300781"/>
              <a:ext cx="48260" cy="44619"/>
            </a:xfrm>
            <a:custGeom>
              <a:rect b="b" l="l" r="r" t="t"/>
              <a:pathLst>
                <a:path extrusionOk="0" h="1703" w="1842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45"/>
          <p:cNvSpPr txBox="1"/>
          <p:nvPr/>
        </p:nvSpPr>
        <p:spPr>
          <a:xfrm>
            <a:off x="955438" y="4025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Manage 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Endpoints</a:t>
            </a:r>
            <a:b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</a:b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(Admin)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grpSp>
        <p:nvGrpSpPr>
          <p:cNvPr id="537" name="Google Shape;537;p45"/>
          <p:cNvGrpSpPr/>
          <p:nvPr/>
        </p:nvGrpSpPr>
        <p:grpSpPr>
          <a:xfrm>
            <a:off x="7029281" y="1299790"/>
            <a:ext cx="362425" cy="335884"/>
            <a:chOff x="7029281" y="1299790"/>
            <a:chExt cx="362425" cy="335884"/>
          </a:xfrm>
        </p:grpSpPr>
        <p:sp>
          <p:nvSpPr>
            <p:cNvPr id="538" name="Google Shape;538;p45"/>
            <p:cNvSpPr/>
            <p:nvPr/>
          </p:nvSpPr>
          <p:spPr>
            <a:xfrm>
              <a:off x="7029543" y="1390573"/>
              <a:ext cx="202945" cy="244891"/>
            </a:xfrm>
            <a:custGeom>
              <a:rect b="b" l="l" r="r" t="t"/>
              <a:pathLst>
                <a:path extrusionOk="0" h="9347" w="7746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7029281" y="1390573"/>
              <a:ext cx="202185" cy="244891"/>
            </a:xfrm>
            <a:custGeom>
              <a:rect b="b" l="l" r="r" t="t"/>
              <a:pathLst>
                <a:path extrusionOk="0" h="9347" w="7717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7075235" y="1368722"/>
              <a:ext cx="111298" cy="22139"/>
            </a:xfrm>
            <a:custGeom>
              <a:rect b="b" l="l" r="r" t="t"/>
              <a:pathLst>
                <a:path extrusionOk="0" h="845" w="4248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7158132" y="1368722"/>
              <a:ext cx="28401" cy="22139"/>
            </a:xfrm>
            <a:custGeom>
              <a:rect b="b" l="l" r="r" t="t"/>
              <a:pathLst>
                <a:path extrusionOk="0" h="845" w="1084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7052127" y="1305947"/>
              <a:ext cx="157514" cy="62801"/>
            </a:xfrm>
            <a:custGeom>
              <a:rect b="b" l="l" r="r" t="t"/>
              <a:pathLst>
                <a:path extrusionOk="0" h="2397" w="6012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7169922" y="1305685"/>
              <a:ext cx="39719" cy="63063"/>
            </a:xfrm>
            <a:custGeom>
              <a:rect b="b" l="l" r="r" t="t"/>
              <a:pathLst>
                <a:path extrusionOk="0" h="2407" w="1516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7049376" y="1452090"/>
              <a:ext cx="142685" cy="122223"/>
            </a:xfrm>
            <a:custGeom>
              <a:rect b="b" l="l" r="r" t="t"/>
              <a:pathLst>
                <a:path extrusionOk="0" h="4665" w="5446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7080764" y="1462911"/>
              <a:ext cx="121070" cy="111586"/>
            </a:xfrm>
            <a:custGeom>
              <a:rect b="b" l="l" r="r" t="t"/>
              <a:pathLst>
                <a:path extrusionOk="0" h="4259" w="4621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7181974" y="1489766"/>
              <a:ext cx="170562" cy="145908"/>
            </a:xfrm>
            <a:custGeom>
              <a:rect b="b" l="l" r="r" t="t"/>
              <a:pathLst>
                <a:path extrusionOk="0" h="5569" w="651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7221405" y="1504595"/>
              <a:ext cx="141166" cy="131026"/>
            </a:xfrm>
            <a:custGeom>
              <a:rect b="b" l="l" r="r" t="t"/>
              <a:pathLst>
                <a:path extrusionOk="0" h="5001" w="5388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7229449" y="1512115"/>
              <a:ext cx="109516" cy="109542"/>
            </a:xfrm>
            <a:custGeom>
              <a:rect b="b" l="l" r="r" t="t"/>
              <a:pathLst>
                <a:path extrusionOk="0" h="4181" w="418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7278678" y="1398433"/>
              <a:ext cx="113027" cy="215181"/>
            </a:xfrm>
            <a:custGeom>
              <a:rect b="b" l="l" r="r" t="t"/>
              <a:pathLst>
                <a:path extrusionOk="0" h="8213" w="4314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7324633" y="1398354"/>
              <a:ext cx="66810" cy="215259"/>
            </a:xfrm>
            <a:custGeom>
              <a:rect b="b" l="l" r="r" t="t"/>
              <a:pathLst>
                <a:path extrusionOk="0" h="8216" w="255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7325629" y="1505853"/>
              <a:ext cx="66076" cy="107761"/>
            </a:xfrm>
            <a:custGeom>
              <a:rect b="b" l="l" r="r" t="t"/>
              <a:pathLst>
                <a:path extrusionOk="0" h="4113" w="2522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7331393" y="1505853"/>
              <a:ext cx="60050" cy="107761"/>
            </a:xfrm>
            <a:custGeom>
              <a:rect b="b" l="l" r="r" t="t"/>
              <a:pathLst>
                <a:path extrusionOk="0" h="4113" w="2292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7095331" y="1479338"/>
              <a:ext cx="71343" cy="67596"/>
            </a:xfrm>
            <a:custGeom>
              <a:rect b="b" l="l" r="r" t="t"/>
              <a:pathLst>
                <a:path extrusionOk="0" h="2580" w="2723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7085296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7125461" y="1299790"/>
              <a:ext cx="11345" cy="74487"/>
            </a:xfrm>
            <a:custGeom>
              <a:rect b="b" l="l" r="r" t="t"/>
              <a:pathLst>
                <a:path extrusionOk="0" h="2843" w="433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7165652" y="1299790"/>
              <a:ext cx="11318" cy="74487"/>
            </a:xfrm>
            <a:custGeom>
              <a:rect b="b" l="l" r="r" t="t"/>
              <a:pathLst>
                <a:path extrusionOk="0" h="2843" w="432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7221143" y="1507399"/>
              <a:ext cx="116118" cy="111979"/>
            </a:xfrm>
            <a:custGeom>
              <a:rect b="b" l="l" r="r" t="t"/>
              <a:pathLst>
                <a:path extrusionOk="0" h="4274" w="4432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45"/>
          <p:cNvGrpSpPr/>
          <p:nvPr/>
        </p:nvGrpSpPr>
        <p:grpSpPr>
          <a:xfrm>
            <a:off x="4432123" y="3154721"/>
            <a:ext cx="284322" cy="362163"/>
            <a:chOff x="4432123" y="3154721"/>
            <a:chExt cx="284322" cy="362163"/>
          </a:xfrm>
        </p:grpSpPr>
        <p:sp>
          <p:nvSpPr>
            <p:cNvPr id="559" name="Google Shape;559;p45"/>
            <p:cNvSpPr/>
            <p:nvPr/>
          </p:nvSpPr>
          <p:spPr>
            <a:xfrm>
              <a:off x="4432123" y="3172040"/>
              <a:ext cx="284322" cy="344844"/>
            </a:xfrm>
            <a:custGeom>
              <a:rect b="b" l="l" r="r" t="t"/>
              <a:pathLst>
                <a:path extrusionOk="0" h="13162" w="10852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4650605" y="3172302"/>
              <a:ext cx="65841" cy="344582"/>
            </a:xfrm>
            <a:custGeom>
              <a:rect b="b" l="l" r="r" t="t"/>
              <a:pathLst>
                <a:path extrusionOk="0" h="13152" w="2513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4466786" y="3172302"/>
              <a:ext cx="214997" cy="312435"/>
            </a:xfrm>
            <a:custGeom>
              <a:rect b="b" l="l" r="r" t="t"/>
              <a:pathLst>
                <a:path extrusionOk="0" h="11925" w="8206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4467021" y="3172302"/>
              <a:ext cx="214761" cy="312435"/>
            </a:xfrm>
            <a:custGeom>
              <a:rect b="b" l="l" r="r" t="t"/>
              <a:pathLst>
                <a:path extrusionOk="0" h="11925" w="8197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4500688" y="3154721"/>
              <a:ext cx="147427" cy="72338"/>
            </a:xfrm>
            <a:custGeom>
              <a:rect b="b" l="l" r="r" t="t"/>
              <a:pathLst>
                <a:path extrusionOk="0" h="2761" w="5627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4571245" y="3154721"/>
              <a:ext cx="76871" cy="72102"/>
            </a:xfrm>
            <a:custGeom>
              <a:rect b="b" l="l" r="r" t="t"/>
              <a:pathLst>
                <a:path extrusionOk="0" h="2752" w="2934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499667" y="3247627"/>
              <a:ext cx="147454" cy="103516"/>
            </a:xfrm>
            <a:custGeom>
              <a:rect b="b" l="l" r="r" t="t"/>
              <a:pathLst>
                <a:path extrusionOk="0" h="3951" w="5628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499929" y="3387535"/>
              <a:ext cx="148947" cy="10559"/>
            </a:xfrm>
            <a:custGeom>
              <a:rect b="b" l="l" r="r" t="t"/>
              <a:pathLst>
                <a:path extrusionOk="0" h="403" w="5685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499929" y="3434223"/>
              <a:ext cx="148947" cy="10585"/>
            </a:xfrm>
            <a:custGeom>
              <a:rect b="b" l="l" r="r" t="t"/>
              <a:pathLst>
                <a:path extrusionOk="0" h="404" w="5685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5"/>
          <p:cNvGrpSpPr/>
          <p:nvPr/>
        </p:nvGrpSpPr>
        <p:grpSpPr>
          <a:xfrm>
            <a:off x="7029372" y="3172165"/>
            <a:ext cx="362163" cy="327264"/>
            <a:chOff x="7029372" y="3172165"/>
            <a:chExt cx="362163" cy="327264"/>
          </a:xfrm>
        </p:grpSpPr>
        <p:sp>
          <p:nvSpPr>
            <p:cNvPr id="569" name="Google Shape;569;p45"/>
            <p:cNvSpPr/>
            <p:nvPr/>
          </p:nvSpPr>
          <p:spPr>
            <a:xfrm>
              <a:off x="7367902" y="3298764"/>
              <a:ext cx="23632" cy="200666"/>
            </a:xfrm>
            <a:custGeom>
              <a:rect b="b" l="l" r="r" t="t"/>
              <a:pathLst>
                <a:path extrusionOk="0" h="7659" w="902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7373692" y="3298764"/>
              <a:ext cx="17842" cy="200666"/>
            </a:xfrm>
            <a:custGeom>
              <a:rect b="b" l="l" r="r" t="t"/>
              <a:pathLst>
                <a:path extrusionOk="0" h="7659" w="681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7053240" y="3342465"/>
              <a:ext cx="104748" cy="94687"/>
            </a:xfrm>
            <a:custGeom>
              <a:rect b="b" l="l" r="r" t="t"/>
              <a:pathLst>
                <a:path extrusionOk="0" h="3614" w="3998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7140119" y="3342465"/>
              <a:ext cx="17868" cy="94687"/>
            </a:xfrm>
            <a:custGeom>
              <a:rect b="b" l="l" r="r" t="t"/>
              <a:pathLst>
                <a:path extrusionOk="0" h="3614" w="682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7053240" y="3271123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7088898" y="3437126"/>
              <a:ext cx="16847" cy="62304"/>
            </a:xfrm>
            <a:custGeom>
              <a:rect b="b" l="l" r="r" t="t"/>
              <a:pathLst>
                <a:path extrusionOk="0" h="2378" w="643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7143630" y="3183536"/>
              <a:ext cx="11083" cy="38147"/>
            </a:xfrm>
            <a:custGeom>
              <a:rect b="b" l="l" r="r" t="t"/>
              <a:pathLst>
                <a:path extrusionOk="0" h="1456" w="423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7143630" y="3253176"/>
              <a:ext cx="11083" cy="47108"/>
            </a:xfrm>
            <a:custGeom>
              <a:rect b="b" l="l" r="r" t="t"/>
              <a:pathLst>
                <a:path extrusionOk="0" h="1798" w="423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7127071" y="3210601"/>
              <a:ext cx="43964" cy="47998"/>
            </a:xfrm>
            <a:custGeom>
              <a:rect b="b" l="l" r="r" t="t"/>
              <a:pathLst>
                <a:path extrusionOk="0" h="1832" w="1678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7146905" y="3210601"/>
              <a:ext cx="24130" cy="47998"/>
            </a:xfrm>
            <a:custGeom>
              <a:rect b="b" l="l" r="r" t="t"/>
              <a:pathLst>
                <a:path extrusionOk="0" h="1832" w="921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7157961" y="3326640"/>
              <a:ext cx="209705" cy="129611"/>
            </a:xfrm>
            <a:custGeom>
              <a:rect b="b" l="l" r="r" t="t"/>
              <a:pathLst>
                <a:path extrusionOk="0" h="4947" w="8004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7341021" y="3326640"/>
              <a:ext cx="26645" cy="129611"/>
            </a:xfrm>
            <a:custGeom>
              <a:rect b="b" l="l" r="r" t="t"/>
              <a:pathLst>
                <a:path extrusionOk="0" h="4947" w="1017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7088898" y="3172165"/>
              <a:ext cx="88189" cy="122092"/>
            </a:xfrm>
            <a:custGeom>
              <a:rect b="b" l="l" r="r" t="t"/>
              <a:pathLst>
                <a:path extrusionOk="0" h="4660" w="3366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7029372" y="3199518"/>
              <a:ext cx="23894" cy="299911"/>
            </a:xfrm>
            <a:custGeom>
              <a:rect b="b" l="l" r="r" t="t"/>
              <a:pathLst>
                <a:path extrusionOk="0" h="11447" w="912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7035398" y="3199492"/>
              <a:ext cx="17868" cy="299938"/>
            </a:xfrm>
            <a:custGeom>
              <a:rect b="b" l="l" r="r" t="t"/>
              <a:pathLst>
                <a:path extrusionOk="0" h="11448" w="682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45"/>
          <p:cNvSpPr/>
          <p:nvPr/>
        </p:nvSpPr>
        <p:spPr>
          <a:xfrm>
            <a:off x="1617500" y="3015238"/>
            <a:ext cx="641100" cy="6411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45"/>
          <p:cNvGrpSpPr/>
          <p:nvPr/>
        </p:nvGrpSpPr>
        <p:grpSpPr>
          <a:xfrm>
            <a:off x="1756963" y="3162254"/>
            <a:ext cx="362163" cy="347098"/>
            <a:chOff x="1756963" y="3162254"/>
            <a:chExt cx="362163" cy="347098"/>
          </a:xfrm>
        </p:grpSpPr>
        <p:sp>
          <p:nvSpPr>
            <p:cNvPr id="588" name="Google Shape;588;p45"/>
            <p:cNvSpPr/>
            <p:nvPr/>
          </p:nvSpPr>
          <p:spPr>
            <a:xfrm>
              <a:off x="1847117" y="3162254"/>
              <a:ext cx="181854" cy="100713"/>
            </a:xfrm>
            <a:custGeom>
              <a:rect b="b" l="l" r="r" t="t"/>
              <a:pathLst>
                <a:path extrusionOk="0" h="3844" w="6941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1847353" y="3235326"/>
              <a:ext cx="27405" cy="27405"/>
            </a:xfrm>
            <a:custGeom>
              <a:rect b="b" l="l" r="r" t="t"/>
              <a:pathLst>
                <a:path extrusionOk="0" h="1046" w="1046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2001566" y="3235326"/>
              <a:ext cx="27405" cy="27641"/>
            </a:xfrm>
            <a:custGeom>
              <a:rect b="b" l="l" r="r" t="t"/>
              <a:pathLst>
                <a:path extrusionOk="0" h="1055" w="1046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1757199" y="3262705"/>
              <a:ext cx="361927" cy="246647"/>
            </a:xfrm>
            <a:custGeom>
              <a:rect b="b" l="l" r="r" t="t"/>
              <a:pathLst>
                <a:path extrusionOk="0" h="9414" w="13814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1979453" y="3262705"/>
              <a:ext cx="139672" cy="246647"/>
            </a:xfrm>
            <a:custGeom>
              <a:rect b="b" l="l" r="r" t="t"/>
              <a:pathLst>
                <a:path extrusionOk="0" h="9414" w="5331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1756963" y="3461354"/>
              <a:ext cx="362163" cy="47998"/>
            </a:xfrm>
            <a:custGeom>
              <a:rect b="b" l="l" r="r" t="t"/>
              <a:pathLst>
                <a:path extrusionOk="0" h="1832" w="13823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2055302" y="3461589"/>
              <a:ext cx="63823" cy="47763"/>
            </a:xfrm>
            <a:custGeom>
              <a:rect b="b" l="l" r="r" t="t"/>
              <a:pathLst>
                <a:path extrusionOk="0" h="1823" w="2436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1880260" y="3311411"/>
              <a:ext cx="115542" cy="115306"/>
            </a:xfrm>
            <a:custGeom>
              <a:rect b="b" l="l" r="r" t="t"/>
              <a:pathLst>
                <a:path extrusionOk="0" h="4401" w="441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F1E5FF">
                <a:alpha val="60710"/>
              </a:srgbClr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"/>
          <p:cNvSpPr txBox="1"/>
          <p:nvPr>
            <p:ph idx="4294967295" type="title"/>
          </p:nvPr>
        </p:nvSpPr>
        <p:spPr>
          <a:xfrm>
            <a:off x="385650" y="307050"/>
            <a:ext cx="8372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 txBox="1"/>
          <p:nvPr/>
        </p:nvSpPr>
        <p:spPr>
          <a:xfrm>
            <a:off x="6210263" y="1884438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Accessibility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603" name="Google Shape;603;p46"/>
          <p:cNvSpPr txBox="1"/>
          <p:nvPr/>
        </p:nvSpPr>
        <p:spPr>
          <a:xfrm>
            <a:off x="6299163" y="3182825"/>
            <a:ext cx="19605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Scalability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604" name="Google Shape;604;p46"/>
          <p:cNvSpPr txBox="1"/>
          <p:nvPr/>
        </p:nvSpPr>
        <p:spPr>
          <a:xfrm>
            <a:off x="685801" y="1811250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Modular Architecture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605" name="Google Shape;605;p46"/>
          <p:cNvSpPr txBox="1"/>
          <p:nvPr/>
        </p:nvSpPr>
        <p:spPr>
          <a:xfrm>
            <a:off x="685801" y="3182825"/>
            <a:ext cx="2171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High Performance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606" name="Google Shape;606;p46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48700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48700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9" name="Google Shape;609;p46"/>
          <p:cNvGrpSpPr/>
          <p:nvPr/>
        </p:nvGrpSpPr>
        <p:grpSpPr>
          <a:xfrm>
            <a:off x="3499811" y="1807934"/>
            <a:ext cx="535573" cy="668426"/>
            <a:chOff x="3499811" y="1807934"/>
            <a:chExt cx="535573" cy="668426"/>
          </a:xfrm>
        </p:grpSpPr>
        <p:sp>
          <p:nvSpPr>
            <p:cNvPr id="610" name="Google Shape;610;p46"/>
            <p:cNvSpPr/>
            <p:nvPr/>
          </p:nvSpPr>
          <p:spPr>
            <a:xfrm>
              <a:off x="3625213" y="2265423"/>
              <a:ext cx="308901" cy="154289"/>
            </a:xfrm>
            <a:custGeom>
              <a:rect b="b" l="l" r="r" t="t"/>
              <a:pathLst>
                <a:path extrusionOk="0" h="3184" w="6375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6"/>
            <p:cNvSpPr/>
            <p:nvPr/>
          </p:nvSpPr>
          <p:spPr>
            <a:xfrm>
              <a:off x="3758078" y="2265423"/>
              <a:ext cx="176037" cy="154289"/>
            </a:xfrm>
            <a:custGeom>
              <a:rect b="b" l="l" r="r" t="t"/>
              <a:pathLst>
                <a:path extrusionOk="0" h="3184" w="3633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6"/>
            <p:cNvSpPr/>
            <p:nvPr/>
          </p:nvSpPr>
          <p:spPr>
            <a:xfrm>
              <a:off x="3499811" y="2211538"/>
              <a:ext cx="193723" cy="45114"/>
            </a:xfrm>
            <a:custGeom>
              <a:rect b="b" l="l" r="r" t="t"/>
              <a:pathLst>
                <a:path extrusionOk="0" h="931" w="3998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3635001" y="2211538"/>
              <a:ext cx="58534" cy="45114"/>
            </a:xfrm>
            <a:custGeom>
              <a:rect b="b" l="l" r="r" t="t"/>
              <a:pathLst>
                <a:path extrusionOk="0" h="931" w="1208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3545359" y="2256604"/>
              <a:ext cx="124965" cy="98999"/>
            </a:xfrm>
            <a:custGeom>
              <a:rect b="b" l="l" r="r" t="t"/>
              <a:pathLst>
                <a:path extrusionOk="0" h="2043" w="2579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3741361" y="2313736"/>
              <a:ext cx="66916" cy="57519"/>
            </a:xfrm>
            <a:custGeom>
              <a:rect b="b" l="l" r="r" t="t"/>
              <a:pathLst>
                <a:path extrusionOk="0" h="1187" w="1381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3876987" y="1935184"/>
              <a:ext cx="137515" cy="406025"/>
            </a:xfrm>
            <a:custGeom>
              <a:rect b="b" l="l" r="r" t="t"/>
              <a:pathLst>
                <a:path extrusionOk="0" h="8379" w="2838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3897387" y="1935184"/>
              <a:ext cx="116631" cy="406462"/>
            </a:xfrm>
            <a:custGeom>
              <a:rect b="b" l="l" r="r" t="t"/>
              <a:pathLst>
                <a:path extrusionOk="0" h="8388" w="2407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3523990" y="2419665"/>
              <a:ext cx="511394" cy="56695"/>
            </a:xfrm>
            <a:custGeom>
              <a:rect b="b" l="l" r="r" t="t"/>
              <a:pathLst>
                <a:path extrusionOk="0" h="1170" w="10554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6"/>
            <p:cNvSpPr/>
            <p:nvPr/>
          </p:nvSpPr>
          <p:spPr>
            <a:xfrm>
              <a:off x="3863743" y="2274668"/>
              <a:ext cx="44697" cy="43255"/>
            </a:xfrm>
            <a:custGeom>
              <a:rect b="b" l="l" r="r" t="t"/>
              <a:pathLst>
                <a:path extrusionOk="0" h="1170" w="1209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3882559" y="1807934"/>
              <a:ext cx="108248" cy="105492"/>
            </a:xfrm>
            <a:custGeom>
              <a:rect b="b" l="l" r="r" t="t"/>
              <a:pathLst>
                <a:path extrusionOk="0" h="2177" w="2234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3891863" y="1846506"/>
              <a:ext cx="98945" cy="66920"/>
            </a:xfrm>
            <a:custGeom>
              <a:rect b="b" l="l" r="r" t="t"/>
              <a:pathLst>
                <a:path extrusionOk="0" h="1381" w="2042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3620562" y="2029580"/>
              <a:ext cx="148708" cy="146632"/>
            </a:xfrm>
            <a:custGeom>
              <a:rect b="b" l="l" r="r" t="t"/>
              <a:pathLst>
                <a:path extrusionOk="0" h="3026" w="3069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3706037" y="2114041"/>
              <a:ext cx="63670" cy="62026"/>
            </a:xfrm>
            <a:custGeom>
              <a:rect b="b" l="l" r="r" t="t"/>
              <a:pathLst>
                <a:path extrusionOk="0" h="1280" w="1314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3606655" y="2075954"/>
              <a:ext cx="60859" cy="59021"/>
            </a:xfrm>
            <a:custGeom>
              <a:rect b="b" l="l" r="r" t="t"/>
              <a:pathLst>
                <a:path extrusionOk="0" h="1218" w="1256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3660973" y="2130275"/>
              <a:ext cx="60908" cy="59021"/>
            </a:xfrm>
            <a:custGeom>
              <a:rect b="b" l="l" r="r" t="t"/>
              <a:pathLst>
                <a:path extrusionOk="0" h="1218" w="1257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3838901" y="1848784"/>
              <a:ext cx="113821" cy="113875"/>
            </a:xfrm>
            <a:custGeom>
              <a:rect b="b" l="l" r="r" t="t"/>
              <a:pathLst>
                <a:path extrusionOk="0" h="2350" w="2349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3840549" y="1882704"/>
              <a:ext cx="112173" cy="80391"/>
            </a:xfrm>
            <a:custGeom>
              <a:rect b="b" l="l" r="r" t="t"/>
              <a:pathLst>
                <a:path extrusionOk="0" h="1659" w="2315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6"/>
            <p:cNvSpPr/>
            <p:nvPr/>
          </p:nvSpPr>
          <p:spPr>
            <a:xfrm>
              <a:off x="3668436" y="1892590"/>
              <a:ext cx="237381" cy="236812"/>
            </a:xfrm>
            <a:custGeom>
              <a:rect b="b" l="l" r="r" t="t"/>
              <a:pathLst>
                <a:path extrusionOk="0" h="4887" w="4899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3730652" y="1950497"/>
              <a:ext cx="175165" cy="178905"/>
            </a:xfrm>
            <a:custGeom>
              <a:rect b="b" l="l" r="r" t="t"/>
              <a:pathLst>
                <a:path extrusionOk="0" h="3692" w="3615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0" name="Google Shape;630;p46"/>
          <p:cNvGrpSpPr/>
          <p:nvPr/>
        </p:nvGrpSpPr>
        <p:grpSpPr>
          <a:xfrm>
            <a:off x="3525837" y="3199613"/>
            <a:ext cx="483517" cy="668425"/>
            <a:chOff x="3525837" y="3199613"/>
            <a:chExt cx="483517" cy="668425"/>
          </a:xfrm>
        </p:grpSpPr>
        <p:sp>
          <p:nvSpPr>
            <p:cNvPr id="631" name="Google Shape;631;p46"/>
            <p:cNvSpPr/>
            <p:nvPr/>
          </p:nvSpPr>
          <p:spPr>
            <a:xfrm>
              <a:off x="3817234" y="3314681"/>
              <a:ext cx="26478" cy="60606"/>
            </a:xfrm>
            <a:custGeom>
              <a:rect b="b" l="l" r="r" t="t"/>
              <a:pathLst>
                <a:path extrusionOk="0" h="1252" w="547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3817234" y="3746196"/>
              <a:ext cx="26478" cy="121842"/>
            </a:xfrm>
            <a:custGeom>
              <a:rect b="b" l="l" r="r" t="t"/>
              <a:pathLst>
                <a:path extrusionOk="0" h="2517" w="547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3651593" y="3359459"/>
              <a:ext cx="357761" cy="351293"/>
            </a:xfrm>
            <a:custGeom>
              <a:rect b="b" l="l" r="r" t="t"/>
              <a:pathLst>
                <a:path extrusionOk="0" h="7257" w="7391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>
              <a:off x="3843227" y="3359459"/>
              <a:ext cx="166126" cy="351293"/>
            </a:xfrm>
            <a:custGeom>
              <a:rect b="b" l="l" r="r" t="t"/>
              <a:pathLst>
                <a:path extrusionOk="0" h="7257" w="3432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3661806" y="3475930"/>
              <a:ext cx="337818" cy="234825"/>
            </a:xfrm>
            <a:custGeom>
              <a:rect b="b" l="l" r="r" t="t"/>
              <a:pathLst>
                <a:path extrusionOk="0" h="4851" w="6979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3843227" y="3475930"/>
              <a:ext cx="156397" cy="234825"/>
            </a:xfrm>
            <a:custGeom>
              <a:rect b="b" l="l" r="r" t="t"/>
              <a:pathLst>
                <a:path extrusionOk="0" h="4851" w="3231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3748112" y="3710712"/>
              <a:ext cx="165206" cy="54313"/>
            </a:xfrm>
            <a:custGeom>
              <a:rect b="b" l="l" r="r" t="t"/>
              <a:pathLst>
                <a:path extrusionOk="0" h="1122" w="3413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3832529" y="3710712"/>
              <a:ext cx="80788" cy="54313"/>
            </a:xfrm>
            <a:custGeom>
              <a:rect b="b" l="l" r="r" t="t"/>
              <a:pathLst>
                <a:path extrusionOk="0" h="1122" w="1669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3817234" y="3199613"/>
              <a:ext cx="26478" cy="60122"/>
            </a:xfrm>
            <a:custGeom>
              <a:rect b="b" l="l" r="r" t="t"/>
              <a:pathLst>
                <a:path extrusionOk="0" h="1242" w="547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3525837" y="3233354"/>
              <a:ext cx="370298" cy="634671"/>
            </a:xfrm>
            <a:custGeom>
              <a:rect b="b" l="l" r="r" t="t"/>
              <a:pathLst>
                <a:path extrusionOk="0" h="13111" w="765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3926096" y="3416968"/>
              <a:ext cx="79094" cy="26527"/>
            </a:xfrm>
            <a:custGeom>
              <a:rect b="b" l="l" r="r" t="t"/>
              <a:pathLst>
                <a:path extrusionOk="0" h="548" w="1634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3886791" y="3508800"/>
              <a:ext cx="109589" cy="26140"/>
            </a:xfrm>
            <a:custGeom>
              <a:rect b="b" l="l" r="r" t="t"/>
              <a:pathLst>
                <a:path extrusionOk="0" h="540" w="2264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3926241" y="3462860"/>
              <a:ext cx="74302" cy="26140"/>
            </a:xfrm>
            <a:custGeom>
              <a:rect b="b" l="l" r="r" t="t"/>
              <a:pathLst>
                <a:path extrusionOk="0" h="540" w="1535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3926241" y="3554739"/>
              <a:ext cx="65492" cy="26140"/>
            </a:xfrm>
            <a:custGeom>
              <a:rect b="b" l="l" r="r" t="t"/>
              <a:pathLst>
                <a:path extrusionOk="0" h="540" w="1353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3886646" y="3600244"/>
              <a:ext cx="100440" cy="26527"/>
            </a:xfrm>
            <a:custGeom>
              <a:rect b="b" l="l" r="r" t="t"/>
              <a:pathLst>
                <a:path extrusionOk="0" h="548" w="2075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6" name="Google Shape;646;p46"/>
          <p:cNvGrpSpPr/>
          <p:nvPr/>
        </p:nvGrpSpPr>
        <p:grpSpPr>
          <a:xfrm>
            <a:off x="5182147" y="3199612"/>
            <a:ext cx="388504" cy="668415"/>
            <a:chOff x="5182147" y="3199612"/>
            <a:chExt cx="388504" cy="668415"/>
          </a:xfrm>
        </p:grpSpPr>
        <p:sp>
          <p:nvSpPr>
            <p:cNvPr id="647" name="Google Shape;647;p46"/>
            <p:cNvSpPr/>
            <p:nvPr/>
          </p:nvSpPr>
          <p:spPr>
            <a:xfrm>
              <a:off x="5185387" y="3199612"/>
              <a:ext cx="162771" cy="668411"/>
            </a:xfrm>
            <a:custGeom>
              <a:rect b="b" l="l" r="r" t="t"/>
              <a:pathLst>
                <a:path extrusionOk="0" h="13823" w="3366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5185387" y="3199612"/>
              <a:ext cx="162771" cy="286987"/>
            </a:xfrm>
            <a:custGeom>
              <a:rect b="b" l="l" r="r" t="t"/>
              <a:pathLst>
                <a:path extrusionOk="0" h="5935" w="3366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5185387" y="3487424"/>
              <a:ext cx="162771" cy="380602"/>
            </a:xfrm>
            <a:custGeom>
              <a:rect b="b" l="l" r="r" t="t"/>
              <a:pathLst>
                <a:path extrusionOk="0" h="7871" w="3366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5190029" y="3332203"/>
              <a:ext cx="153487" cy="19487"/>
            </a:xfrm>
            <a:custGeom>
              <a:rect b="b" l="l" r="r" t="t"/>
              <a:pathLst>
                <a:path extrusionOk="0" h="403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5182147" y="3524078"/>
              <a:ext cx="166011" cy="19535"/>
            </a:xfrm>
            <a:custGeom>
              <a:rect b="b" l="l" r="r" t="t"/>
              <a:pathLst>
                <a:path extrusionOk="0" h="404" w="3433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5190029" y="3391970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5190029" y="3657539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5190029" y="3716436"/>
              <a:ext cx="153487" cy="19535"/>
            </a:xfrm>
            <a:custGeom>
              <a:rect b="b" l="l" r="r" t="t"/>
              <a:pathLst>
                <a:path extrusionOk="0" h="404" w="3174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5404640" y="3199612"/>
              <a:ext cx="162723" cy="668411"/>
            </a:xfrm>
            <a:custGeom>
              <a:rect b="b" l="l" r="r" t="t"/>
              <a:pathLst>
                <a:path extrusionOk="0" h="13823" w="3365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5439893" y="3200095"/>
              <a:ext cx="127470" cy="121951"/>
            </a:xfrm>
            <a:custGeom>
              <a:rect b="b" l="l" r="r" t="t"/>
              <a:pathLst>
                <a:path extrusionOk="0" h="2522" w="2636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5404640" y="3323595"/>
              <a:ext cx="163207" cy="544429"/>
            </a:xfrm>
            <a:custGeom>
              <a:rect b="b" l="l" r="r" t="t"/>
              <a:pathLst>
                <a:path extrusionOk="0" h="11259" w="3375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6"/>
            <p:cNvSpPr/>
            <p:nvPr/>
          </p:nvSpPr>
          <p:spPr>
            <a:xfrm>
              <a:off x="5401400" y="3360007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6"/>
            <p:cNvSpPr/>
            <p:nvPr/>
          </p:nvSpPr>
          <p:spPr>
            <a:xfrm>
              <a:off x="5401400" y="3686311"/>
              <a:ext cx="169251" cy="19487"/>
            </a:xfrm>
            <a:custGeom>
              <a:rect b="b" l="l" r="r" t="t"/>
              <a:pathLst>
                <a:path extrusionOk="0" h="403" w="350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5408799" y="3494436"/>
              <a:ext cx="150730" cy="19535"/>
            </a:xfrm>
            <a:custGeom>
              <a:rect b="b" l="l" r="r" t="t"/>
              <a:pathLst>
                <a:path extrusionOk="0" h="404" w="3117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5408799" y="3554203"/>
              <a:ext cx="153970" cy="19535"/>
            </a:xfrm>
            <a:custGeom>
              <a:rect b="b" l="l" r="r" t="t"/>
              <a:pathLst>
                <a:path extrusionOk="0" h="404" w="3184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2" name="Google Shape;662;p46"/>
          <p:cNvGrpSpPr/>
          <p:nvPr/>
        </p:nvGrpSpPr>
        <p:grpSpPr>
          <a:xfrm>
            <a:off x="5108612" y="1895721"/>
            <a:ext cx="535576" cy="533067"/>
            <a:chOff x="5108612" y="1895721"/>
            <a:chExt cx="535576" cy="533067"/>
          </a:xfrm>
        </p:grpSpPr>
        <p:sp>
          <p:nvSpPr>
            <p:cNvPr id="663" name="Google Shape;663;p46"/>
            <p:cNvSpPr/>
            <p:nvPr/>
          </p:nvSpPr>
          <p:spPr>
            <a:xfrm>
              <a:off x="5533336" y="1895721"/>
              <a:ext cx="110853" cy="109190"/>
            </a:xfrm>
            <a:custGeom>
              <a:rect b="b" l="l" r="r" t="t"/>
              <a:pathLst>
                <a:path extrusionOk="0" h="2824" w="2867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5108612" y="2304519"/>
              <a:ext cx="130378" cy="124269"/>
            </a:xfrm>
            <a:custGeom>
              <a:rect b="b" l="l" r="r" t="t"/>
              <a:pathLst>
                <a:path extrusionOk="0" h="3214" w="3372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5214590" y="2259746"/>
              <a:ext cx="64532" cy="62869"/>
            </a:xfrm>
            <a:custGeom>
              <a:rect b="b" l="l" r="r" t="t"/>
              <a:pathLst>
                <a:path extrusionOk="0" h="1626" w="1669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5241307" y="1995514"/>
              <a:ext cx="302438" cy="299808"/>
            </a:xfrm>
            <a:custGeom>
              <a:rect b="b" l="l" r="r" t="t"/>
              <a:pathLst>
                <a:path extrusionOk="0" h="7754" w="7822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5246836" y="2069633"/>
              <a:ext cx="296909" cy="226074"/>
            </a:xfrm>
            <a:custGeom>
              <a:rect b="b" l="l" r="r" t="t"/>
              <a:pathLst>
                <a:path extrusionOk="0" h="5847" w="7679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5241307" y="2105591"/>
              <a:ext cx="195336" cy="189729"/>
            </a:xfrm>
            <a:custGeom>
              <a:rect b="b" l="l" r="r" t="t"/>
              <a:pathLst>
                <a:path extrusionOk="0" h="4907" w="5052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5246836" y="2184157"/>
              <a:ext cx="189806" cy="111162"/>
            </a:xfrm>
            <a:custGeom>
              <a:rect b="b" l="l" r="r" t="t"/>
              <a:pathLst>
                <a:path extrusionOk="0" h="2875" w="4909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6"/>
            <p:cNvSpPr/>
            <p:nvPr/>
          </p:nvSpPr>
          <p:spPr>
            <a:xfrm>
              <a:off x="5428827" y="1959285"/>
              <a:ext cx="152340" cy="149556"/>
            </a:xfrm>
            <a:custGeom>
              <a:rect b="b" l="l" r="r" t="t"/>
              <a:pathLst>
                <a:path extrusionOk="0" h="3868" w="394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6"/>
            <p:cNvSpPr/>
            <p:nvPr/>
          </p:nvSpPr>
          <p:spPr>
            <a:xfrm>
              <a:off x="5544819" y="2074080"/>
              <a:ext cx="39477" cy="34257"/>
            </a:xfrm>
            <a:custGeom>
              <a:rect b="b" l="l" r="r" t="t"/>
              <a:pathLst>
                <a:path extrusionOk="0" h="886" w="1021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5480327" y="1923985"/>
              <a:ext cx="134593" cy="134554"/>
            </a:xfrm>
            <a:custGeom>
              <a:rect b="b" l="l" r="r" t="t"/>
              <a:pathLst>
                <a:path extrusionOk="0" h="3480" w="3481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6"/>
            <p:cNvSpPr/>
            <p:nvPr/>
          </p:nvSpPr>
          <p:spPr>
            <a:xfrm>
              <a:off x="5480327" y="1923985"/>
              <a:ext cx="134941" cy="134554"/>
            </a:xfrm>
            <a:custGeom>
              <a:rect b="b" l="l" r="r" t="t"/>
              <a:pathLst>
                <a:path extrusionOk="0" h="3480" w="349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6"/>
            <p:cNvSpPr/>
            <p:nvPr/>
          </p:nvSpPr>
          <p:spPr>
            <a:xfrm>
              <a:off x="5403696" y="2020916"/>
              <a:ext cx="44078" cy="39864"/>
            </a:xfrm>
            <a:custGeom>
              <a:rect b="b" l="l" r="r" t="t"/>
              <a:pathLst>
                <a:path extrusionOk="0" h="1031" w="114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5376669" y="2049682"/>
              <a:ext cx="43305" cy="39245"/>
            </a:xfrm>
            <a:custGeom>
              <a:rect b="b" l="l" r="r" t="t"/>
              <a:pathLst>
                <a:path extrusionOk="0" h="1015" w="112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5348483" y="2077521"/>
              <a:ext cx="64455" cy="60356"/>
            </a:xfrm>
            <a:custGeom>
              <a:rect b="b" l="l" r="r" t="t"/>
              <a:pathLst>
                <a:path extrusionOk="0" h="1561" w="1667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5320607" y="2105668"/>
              <a:ext cx="43034" cy="39245"/>
            </a:xfrm>
            <a:custGeom>
              <a:rect b="b" l="l" r="r" t="t"/>
              <a:pathLst>
                <a:path extrusionOk="0" h="1015" w="1113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6"/>
            <p:cNvSpPr/>
            <p:nvPr/>
          </p:nvSpPr>
          <p:spPr>
            <a:xfrm>
              <a:off x="5292575" y="2133661"/>
              <a:ext cx="43266" cy="39400"/>
            </a:xfrm>
            <a:custGeom>
              <a:rect b="b" l="l" r="r" t="t"/>
              <a:pathLst>
                <a:path extrusionOk="0" h="1019" w="1119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6"/>
            <p:cNvSpPr/>
            <p:nvPr/>
          </p:nvSpPr>
          <p:spPr>
            <a:xfrm>
              <a:off x="5264699" y="2161848"/>
              <a:ext cx="64107" cy="60124"/>
            </a:xfrm>
            <a:custGeom>
              <a:rect b="b" l="l" r="r" t="t"/>
              <a:pathLst>
                <a:path extrusionOk="0" h="1555" w="1658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0" name="Google Shape;680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7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07</a:t>
            </a:r>
            <a:endParaRPr/>
          </a:p>
        </p:txBody>
      </p:sp>
      <p:sp>
        <p:nvSpPr>
          <p:cNvPr id="686" name="Google Shape;686;p47"/>
          <p:cNvSpPr txBox="1"/>
          <p:nvPr>
            <p:ph idx="2" type="title"/>
          </p:nvPr>
        </p:nvSpPr>
        <p:spPr>
          <a:xfrm>
            <a:off x="4849375" y="2341900"/>
            <a:ext cx="37563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USAGE OF THE SYSTEM</a:t>
            </a:r>
            <a:endParaRPr sz="3500"/>
          </a:p>
        </p:txBody>
      </p:sp>
      <p:sp>
        <p:nvSpPr>
          <p:cNvPr id="687" name="Google Shape;687;p47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9" name="Google Shape;689;p47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8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ACTORS</a:t>
            </a:r>
            <a:endParaRPr/>
          </a:p>
        </p:txBody>
      </p:sp>
      <p:sp>
        <p:nvSpPr>
          <p:cNvPr id="695" name="Google Shape;695;p48"/>
          <p:cNvSpPr txBox="1"/>
          <p:nvPr/>
        </p:nvSpPr>
        <p:spPr>
          <a:xfrm>
            <a:off x="1321625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User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96" name="Google Shape;696;p48"/>
          <p:cNvSpPr txBox="1"/>
          <p:nvPr/>
        </p:nvSpPr>
        <p:spPr>
          <a:xfrm>
            <a:off x="4636150" y="4156325"/>
            <a:ext cx="3138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Admin</a:t>
            </a:r>
            <a:endParaRPr b="1" sz="20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697" name="Google Shape;697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8" name="Google Shape;69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887" y="1441562"/>
            <a:ext cx="2260375" cy="22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414" y="1441550"/>
            <a:ext cx="2562374" cy="25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9"/>
          <p:cNvSpPr txBox="1"/>
          <p:nvPr>
            <p:ph idx="4294967295" type="title"/>
          </p:nvPr>
        </p:nvSpPr>
        <p:spPr>
          <a:xfrm>
            <a:off x="796663" y="1546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PERSONAS</a:t>
            </a:r>
            <a:endParaRPr/>
          </a:p>
        </p:txBody>
      </p:sp>
      <p:sp>
        <p:nvSpPr>
          <p:cNvPr id="705" name="Google Shape;705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6" name="Google Shape;70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975" y="828050"/>
            <a:ext cx="2514601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1350" y="828038"/>
            <a:ext cx="2514601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725" y="851899"/>
            <a:ext cx="2514601" cy="25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9"/>
          <p:cNvSpPr txBox="1"/>
          <p:nvPr/>
        </p:nvSpPr>
        <p:spPr>
          <a:xfrm>
            <a:off x="189725" y="3366500"/>
            <a:ext cx="25146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Emily Watson, 23y </a:t>
            </a:r>
            <a:endParaRPr sz="13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300"/>
              <a:t>Medicine Student</a:t>
            </a:r>
            <a:endParaRPr b="1" sz="13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/>
              <a:t>Wants to use Diseasecard because of her research work about Diabetes, so pretends to read a lot of articles about the many types of Diabetes.</a:t>
            </a:r>
            <a:endParaRPr sz="1300"/>
          </a:p>
        </p:txBody>
      </p:sp>
      <p:sp>
        <p:nvSpPr>
          <p:cNvPr id="710" name="Google Shape;710;p49"/>
          <p:cNvSpPr txBox="1"/>
          <p:nvPr/>
        </p:nvSpPr>
        <p:spPr>
          <a:xfrm>
            <a:off x="3371350" y="3342650"/>
            <a:ext cx="25146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Charles Sterling, 46y </a:t>
            </a:r>
            <a:endParaRPr sz="13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300"/>
              <a:t>Master Degree in Informatics Engineer</a:t>
            </a:r>
            <a:endParaRPr b="1" sz="13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/>
              <a:t>The Head of Diseasecard. Pretends to add George Stevens, the new medical admin, to the system</a:t>
            </a:r>
            <a:endParaRPr sz="1300"/>
          </a:p>
        </p:txBody>
      </p:sp>
      <p:sp>
        <p:nvSpPr>
          <p:cNvPr id="711" name="Google Shape;711;p49"/>
          <p:cNvSpPr txBox="1"/>
          <p:nvPr/>
        </p:nvSpPr>
        <p:spPr>
          <a:xfrm>
            <a:off x="6552975" y="3342650"/>
            <a:ext cx="25146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George Stevens, 67y</a:t>
            </a:r>
            <a:endParaRPr sz="13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300"/>
              <a:t>Retired medic </a:t>
            </a:r>
            <a:endParaRPr b="1" sz="1300"/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/>
              <a:t>Was offered a part-time position to manage </a:t>
            </a:r>
            <a:r>
              <a:rPr i="1" lang="en" sz="1300"/>
              <a:t>Diseasecard </a:t>
            </a:r>
            <a:r>
              <a:rPr lang="en" sz="1300"/>
              <a:t>data related to diseases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4" name="Google Shape;204;p32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OUR TEAM</a:t>
            </a:r>
            <a:endParaRPr sz="3500"/>
          </a:p>
        </p:txBody>
      </p:sp>
      <p:sp>
        <p:nvSpPr>
          <p:cNvPr id="205" name="Google Shape;205;p32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7" name="Google Shape;7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53" y="0"/>
            <a:ext cx="65666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</a:t>
            </a:r>
            <a:endParaRPr/>
          </a:p>
        </p:txBody>
      </p:sp>
      <p:sp>
        <p:nvSpPr>
          <p:cNvPr id="723" name="Google Shape;723;p51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RBAC</a:t>
            </a:r>
            <a:endParaRPr sz="3500"/>
          </a:p>
        </p:txBody>
      </p:sp>
      <p:sp>
        <p:nvSpPr>
          <p:cNvPr id="724" name="Google Shape;724;p5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6" name="Google Shape;726;p51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52"/>
          <p:cNvSpPr/>
          <p:nvPr/>
        </p:nvSpPr>
        <p:spPr>
          <a:xfrm>
            <a:off x="4603625" y="724625"/>
            <a:ext cx="3370800" cy="3655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2" name="Google Shape;732;p52"/>
          <p:cNvSpPr/>
          <p:nvPr/>
        </p:nvSpPr>
        <p:spPr>
          <a:xfrm>
            <a:off x="964000" y="724625"/>
            <a:ext cx="3370800" cy="36555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3" name="Google Shape;733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4" name="Google Shape;734;p52"/>
          <p:cNvSpPr txBox="1"/>
          <p:nvPr/>
        </p:nvSpPr>
        <p:spPr>
          <a:xfrm>
            <a:off x="1222800" y="925175"/>
            <a:ext cx="25038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ADMIN: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Can Access: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5" name="Google Shape;735;p52"/>
          <p:cNvSpPr txBox="1"/>
          <p:nvPr/>
        </p:nvSpPr>
        <p:spPr>
          <a:xfrm>
            <a:off x="4852325" y="925175"/>
            <a:ext cx="3267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MEDICAL ADMIN: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Can Access: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6" name="Google Shape;736;p52"/>
          <p:cNvSpPr txBox="1"/>
          <p:nvPr/>
        </p:nvSpPr>
        <p:spPr>
          <a:xfrm>
            <a:off x="1119275" y="1818000"/>
            <a:ext cx="30408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Number of Diseases, Disease Family, Sources, Articles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Disable/Enable/Remove Article or Source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See Feedback and Approve it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37" name="Google Shape;737;p52"/>
          <p:cNvSpPr txBox="1"/>
          <p:nvPr/>
        </p:nvSpPr>
        <p:spPr>
          <a:xfrm>
            <a:off x="4910575" y="1818000"/>
            <a:ext cx="28920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Char char="●"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See Feedback and Approve it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738" name="Google Shape;738;p52"/>
          <p:cNvPicPr preferRelativeResize="0"/>
          <p:nvPr/>
        </p:nvPicPr>
        <p:blipFill rotWithShape="1">
          <a:blip r:embed="rId3">
            <a:alphaModFix/>
          </a:blip>
          <a:srcRect b="23818" l="0" r="-2574" t="18564"/>
          <a:stretch/>
        </p:blipFill>
        <p:spPr>
          <a:xfrm>
            <a:off x="6134737" y="2860325"/>
            <a:ext cx="3069813" cy="18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99125"/>
            <a:ext cx="2618450" cy="26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3"/>
          <p:cNvSpPr txBox="1"/>
          <p:nvPr/>
        </p:nvSpPr>
        <p:spPr>
          <a:xfrm>
            <a:off x="5130650" y="1429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3"/>
          <p:cNvSpPr txBox="1"/>
          <p:nvPr>
            <p:ph idx="4294967295"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09</a:t>
            </a:r>
            <a:endParaRPr/>
          </a:p>
        </p:txBody>
      </p:sp>
      <p:sp>
        <p:nvSpPr>
          <p:cNvPr id="746" name="Google Shape;746;p53"/>
          <p:cNvSpPr txBox="1"/>
          <p:nvPr>
            <p:ph idx="4294967295" type="title"/>
          </p:nvPr>
        </p:nvSpPr>
        <p:spPr>
          <a:xfrm>
            <a:off x="4495925" y="2341900"/>
            <a:ext cx="4480200" cy="18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ARCHITECTURE</a:t>
            </a:r>
            <a:endParaRPr sz="3500"/>
          </a:p>
        </p:txBody>
      </p:sp>
      <p:sp>
        <p:nvSpPr>
          <p:cNvPr id="747" name="Google Shape;747;p5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9" name="Google Shape;749;p53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5" name="Google Shape;755;p54"/>
          <p:cNvSpPr txBox="1"/>
          <p:nvPr/>
        </p:nvSpPr>
        <p:spPr>
          <a:xfrm>
            <a:off x="277125" y="346375"/>
            <a:ext cx="414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ARCHITECTURE</a:t>
            </a:r>
            <a:endParaRPr/>
          </a:p>
        </p:txBody>
      </p:sp>
      <p:sp>
        <p:nvSpPr>
          <p:cNvPr id="756" name="Google Shape;756;p54"/>
          <p:cNvSpPr txBox="1"/>
          <p:nvPr/>
        </p:nvSpPr>
        <p:spPr>
          <a:xfrm>
            <a:off x="277125" y="890125"/>
            <a:ext cx="256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Enterprise Architecture 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757" name="Google Shape;75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75" y="1470025"/>
            <a:ext cx="8839204" cy="317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5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763" name="Google Shape;763;p55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DOMAIN MODEL</a:t>
            </a:r>
            <a:endParaRPr sz="3500"/>
          </a:p>
        </p:txBody>
      </p:sp>
      <p:sp>
        <p:nvSpPr>
          <p:cNvPr id="764" name="Google Shape;764;p55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6" name="Google Shape;766;p55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6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MODEL</a:t>
            </a:r>
            <a:endParaRPr/>
          </a:p>
        </p:txBody>
      </p:sp>
      <p:sp>
        <p:nvSpPr>
          <p:cNvPr id="772" name="Google Shape;772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3" name="Google Shape;7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663" y="1006675"/>
            <a:ext cx="6820671" cy="39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7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779" name="Google Shape;779;p57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WEB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SCRAPING</a:t>
            </a:r>
            <a:endParaRPr sz="3500"/>
          </a:p>
        </p:txBody>
      </p:sp>
      <p:sp>
        <p:nvSpPr>
          <p:cNvPr id="780" name="Google Shape;780;p57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1" name="Google Shape;781;p57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82" name="Google Shape;782;p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8" name="Google Shape;78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065800"/>
            <a:ext cx="5204850" cy="4115801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8"/>
          <p:cNvSpPr txBox="1"/>
          <p:nvPr/>
        </p:nvSpPr>
        <p:spPr>
          <a:xfrm>
            <a:off x="261675" y="58175"/>
            <a:ext cx="8117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Web Scraping Process</a:t>
            </a:r>
            <a:endParaRPr sz="3500">
              <a:solidFill>
                <a:schemeClr val="dk1"/>
              </a:solidFill>
              <a:latin typeface="Poller One"/>
              <a:ea typeface="Poller One"/>
              <a:cs typeface="Poller One"/>
              <a:sym typeface="Poller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90" name="Google Shape;790;p58"/>
          <p:cNvSpPr txBox="1"/>
          <p:nvPr/>
        </p:nvSpPr>
        <p:spPr>
          <a:xfrm>
            <a:off x="6082450" y="1087325"/>
            <a:ext cx="2581500" cy="3597600"/>
          </a:xfrm>
          <a:prstGeom prst="rect">
            <a:avLst/>
          </a:prstGeom>
          <a:noFill/>
          <a:ln cap="flat" cmpd="sng" w="19050">
            <a:solidFill>
              <a:srgbClr val="3412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"name": "mock",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"url": "https://www.mock.com/",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"search_query": "search/results?q=",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"search_info": {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	"orpha_id": {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"scope": "single",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"html_tag": "span",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"id_": null,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"class_": “fw-bold"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},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"article_query": "/detail/",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"article_info": {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	"abstract": {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"scope": "single",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"html_tag": "div",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"id_": null,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    	"class_": "mx-4 mb-4 p-4"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000">
              <a:solidFill>
                <a:srgbClr val="34127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41275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000">
              <a:solidFill>
                <a:srgbClr val="341275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9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796" name="Google Shape;796;p59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AGGREGATION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ALGORITHM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797" name="Google Shape;797;p59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8" name="Google Shape;798;p59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9" name="Google Shape;799;p5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OUR TEAM</a:t>
            </a:r>
            <a:endParaRPr b="1" sz="3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897475" y="3011617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MATILDE TEIXEIRA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8975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Project Manager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3">
            <a:alphaModFix/>
          </a:blip>
          <a:srcRect b="25368" l="20245" r="20245" t="15121"/>
          <a:stretch/>
        </p:blipFill>
        <p:spPr>
          <a:xfrm>
            <a:off x="9766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/>
        </p:nvSpPr>
        <p:spPr>
          <a:xfrm>
            <a:off x="5423075" y="3011693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GUILHERME AMORIM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5423171" y="3590474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Product Owner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4">
            <a:alphaModFix/>
          </a:blip>
          <a:srcRect b="26505" l="10834" r="10826" t="14736"/>
          <a:stretch/>
        </p:blipFill>
        <p:spPr>
          <a:xfrm>
            <a:off x="5502210" y="1717967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3"/>
          <p:cNvSpPr txBox="1"/>
          <p:nvPr/>
        </p:nvSpPr>
        <p:spPr>
          <a:xfrm>
            <a:off x="2437300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ALEXANDRE RIBEIRO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2437397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DevOps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 rotWithShape="1">
          <a:blip r:embed="rId5">
            <a:alphaModFix/>
          </a:blip>
          <a:srcRect b="9369" l="0" r="0" t="9369"/>
          <a:stretch/>
        </p:blipFill>
        <p:spPr>
          <a:xfrm>
            <a:off x="2516450" y="1717675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3939675" y="3011705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RAFAEL FERREIRA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3939771" y="3590486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Architect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8810" y="1717979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6906375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RODRIGO GRAÇA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69064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Mobile Dev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 rotWithShape="1">
          <a:blip r:embed="rId7">
            <a:alphaModFix/>
          </a:blip>
          <a:srcRect b="2915" l="7374" r="7366" t="11825"/>
          <a:stretch/>
        </p:blipFill>
        <p:spPr>
          <a:xfrm>
            <a:off x="69855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0"/>
          <p:cNvSpPr/>
          <p:nvPr/>
        </p:nvSpPr>
        <p:spPr>
          <a:xfrm>
            <a:off x="4988150" y="1520700"/>
            <a:ext cx="3547200" cy="72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05" name="Google Shape;805;p60"/>
          <p:cNvSpPr/>
          <p:nvPr/>
        </p:nvSpPr>
        <p:spPr>
          <a:xfrm>
            <a:off x="608650" y="1418850"/>
            <a:ext cx="3547200" cy="31851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06" name="Google Shape;806;p60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ALGORITHM</a:t>
            </a:r>
            <a:endParaRPr/>
          </a:p>
        </p:txBody>
      </p:sp>
      <p:sp>
        <p:nvSpPr>
          <p:cNvPr id="807" name="Google Shape;807;p6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8" name="Google Shape;808;p60"/>
          <p:cNvSpPr txBox="1"/>
          <p:nvPr/>
        </p:nvSpPr>
        <p:spPr>
          <a:xfrm>
            <a:off x="608650" y="1647975"/>
            <a:ext cx="354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Sclerosis, Susceptibility To;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09" name="Google Shape;809;p60"/>
          <p:cNvSpPr txBox="1"/>
          <p:nvPr/>
        </p:nvSpPr>
        <p:spPr>
          <a:xfrm>
            <a:off x="608650" y="2199438"/>
            <a:ext cx="354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Sclerosis, Susceptibility to, 2;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MS2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0" name="Google Shape;810;p60"/>
          <p:cNvSpPr txBox="1"/>
          <p:nvPr/>
        </p:nvSpPr>
        <p:spPr>
          <a:xfrm>
            <a:off x="608650" y="2750900"/>
            <a:ext cx="354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Sclerosis, Susceptibility to, 3;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MS3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1" name="Google Shape;811;p60"/>
          <p:cNvSpPr txBox="1"/>
          <p:nvPr/>
        </p:nvSpPr>
        <p:spPr>
          <a:xfrm>
            <a:off x="608650" y="3302350"/>
            <a:ext cx="354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Sclerosis, Susceptibility to, 4;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MS4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2" name="Google Shape;812;p60"/>
          <p:cNvSpPr txBox="1"/>
          <p:nvPr/>
        </p:nvSpPr>
        <p:spPr>
          <a:xfrm>
            <a:off x="608650" y="3853800"/>
            <a:ext cx="354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Sclerosis, Susceptibility to, 5;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MS5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3" name="Google Shape;813;p60"/>
          <p:cNvSpPr/>
          <p:nvPr/>
        </p:nvSpPr>
        <p:spPr>
          <a:xfrm>
            <a:off x="4355375" y="1629900"/>
            <a:ext cx="502500" cy="5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4" name="Google Shape;814;p60"/>
          <p:cNvSpPr txBox="1"/>
          <p:nvPr/>
        </p:nvSpPr>
        <p:spPr>
          <a:xfrm>
            <a:off x="4988150" y="1562850"/>
            <a:ext cx="3547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MS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</a:t>
            </a: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ultiple </a:t>
            </a: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</a:t>
            </a: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clerosis, Susceptibility To; 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5" name="Google Shape;815;p60"/>
          <p:cNvSpPr/>
          <p:nvPr/>
        </p:nvSpPr>
        <p:spPr>
          <a:xfrm rot="5400000">
            <a:off x="6189650" y="2694375"/>
            <a:ext cx="1144200" cy="50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6" name="Google Shape;816;p60"/>
          <p:cNvSpPr/>
          <p:nvPr/>
        </p:nvSpPr>
        <p:spPr>
          <a:xfrm>
            <a:off x="4988150" y="3691800"/>
            <a:ext cx="3547200" cy="72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17" name="Google Shape;817;p60"/>
          <p:cNvSpPr txBox="1"/>
          <p:nvPr/>
        </p:nvSpPr>
        <p:spPr>
          <a:xfrm>
            <a:off x="4988150" y="3733950"/>
            <a:ext cx="3547200" cy="6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Sclerosis</a:t>
            </a:r>
            <a:endParaRPr b="1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{MS, MS2, MS3, MS4, MS5}</a:t>
            </a:r>
            <a:endParaRPr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1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823" name="Google Shape;823;p61"/>
          <p:cNvSpPr txBox="1"/>
          <p:nvPr>
            <p:ph idx="2" type="title"/>
          </p:nvPr>
        </p:nvSpPr>
        <p:spPr>
          <a:xfrm>
            <a:off x="4849375" y="2341900"/>
            <a:ext cx="39744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DEPLOYMENT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DIAGRAM</a:t>
            </a:r>
            <a:endParaRPr sz="3500"/>
          </a:p>
        </p:txBody>
      </p:sp>
      <p:sp>
        <p:nvSpPr>
          <p:cNvPr id="824" name="Google Shape;824;p61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5" name="Google Shape;825;p61"/>
          <p:cNvPicPr preferRelativeResize="0"/>
          <p:nvPr/>
        </p:nvPicPr>
        <p:blipFill rotWithShape="1">
          <a:blip r:embed="rId3">
            <a:alphaModFix/>
          </a:blip>
          <a:srcRect b="0" l="0" r="5553" t="5553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6" name="Google Shape;826;p6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2"/>
          <p:cNvSpPr txBox="1"/>
          <p:nvPr>
            <p:ph idx="4294967295"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DEPLOYMENT DIAGRAM</a:t>
            </a:r>
            <a:endParaRPr/>
          </a:p>
        </p:txBody>
      </p:sp>
      <p:sp>
        <p:nvSpPr>
          <p:cNvPr id="832" name="Google Shape;832;p6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3" name="Google Shape;83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412" y="1053950"/>
            <a:ext cx="3993226" cy="382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63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839" name="Google Shape;839;p63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RESULTS</a:t>
            </a:r>
            <a:endParaRPr sz="3500"/>
          </a:p>
        </p:txBody>
      </p:sp>
      <p:sp>
        <p:nvSpPr>
          <p:cNvPr id="840" name="Google Shape;840;p63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6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2" name="Google Shape;842;p63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8" name="Google Shape;848;p64"/>
          <p:cNvPicPr preferRelativeResize="0"/>
          <p:nvPr/>
        </p:nvPicPr>
        <p:blipFill rotWithShape="1">
          <a:blip r:embed="rId3">
            <a:alphaModFix/>
          </a:blip>
          <a:srcRect b="8882" l="8074" r="7201" t="8260"/>
          <a:stretch/>
        </p:blipFill>
        <p:spPr>
          <a:xfrm>
            <a:off x="3191125" y="598425"/>
            <a:ext cx="2761750" cy="27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64"/>
          <p:cNvSpPr txBox="1"/>
          <p:nvPr>
            <p:ph idx="2" type="title"/>
          </p:nvPr>
        </p:nvSpPr>
        <p:spPr>
          <a:xfrm>
            <a:off x="1054050" y="3381125"/>
            <a:ext cx="7035900" cy="13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here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OUR </a:t>
            </a:r>
            <a:r>
              <a:rPr lang="en" sz="2100">
                <a:solidFill>
                  <a:schemeClr val="dk2"/>
                </a:solidFill>
              </a:rPr>
              <a:t>Android</a:t>
            </a:r>
            <a:r>
              <a:rPr lang="en" sz="2800">
                <a:solidFill>
                  <a:schemeClr val="dk2"/>
                </a:solidFill>
              </a:rPr>
              <a:t> APP!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850" name="Google Shape;85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0525" y="1472650"/>
            <a:ext cx="1159425" cy="1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64"/>
          <p:cNvSpPr txBox="1"/>
          <p:nvPr>
            <p:ph idx="2" type="title"/>
          </p:nvPr>
        </p:nvSpPr>
        <p:spPr>
          <a:xfrm>
            <a:off x="-517775" y="1762400"/>
            <a:ext cx="4156200" cy="5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C9BADA"/>
                </a:solidFill>
              </a:rPr>
              <a:t>Linktree</a:t>
            </a:r>
            <a:endParaRPr sz="3000">
              <a:solidFill>
                <a:srgbClr val="C9BADA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65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857" name="Google Shape;857;p65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FUTURE WORKS</a:t>
            </a:r>
            <a:endParaRPr sz="3500"/>
          </a:p>
        </p:txBody>
      </p:sp>
      <p:sp>
        <p:nvSpPr>
          <p:cNvPr id="858" name="Google Shape;858;p65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0" name="Google Shape;860;p65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6" name="Google Shape;866;p66"/>
          <p:cNvSpPr/>
          <p:nvPr/>
        </p:nvSpPr>
        <p:spPr>
          <a:xfrm>
            <a:off x="3261200" y="16357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66"/>
          <p:cNvSpPr txBox="1"/>
          <p:nvPr/>
        </p:nvSpPr>
        <p:spPr>
          <a:xfrm>
            <a:off x="6057900" y="1932150"/>
            <a:ext cx="29337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Poller One"/>
                <a:ea typeface="Poller One"/>
                <a:cs typeface="Poller One"/>
                <a:sym typeface="Poller One"/>
              </a:rPr>
              <a:t>2FA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68" name="Google Shape;868;p66"/>
          <p:cNvSpPr txBox="1"/>
          <p:nvPr/>
        </p:nvSpPr>
        <p:spPr>
          <a:xfrm>
            <a:off x="6057900" y="3182825"/>
            <a:ext cx="2775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More Sources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69" name="Google Shape;869;p66"/>
          <p:cNvSpPr txBox="1"/>
          <p:nvPr/>
        </p:nvSpPr>
        <p:spPr>
          <a:xfrm>
            <a:off x="267550" y="3182825"/>
            <a:ext cx="2589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iOS Support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870" name="Google Shape;870;p66"/>
          <p:cNvSpPr/>
          <p:nvPr/>
        </p:nvSpPr>
        <p:spPr>
          <a:xfrm>
            <a:off x="3261200" y="30073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66"/>
          <p:cNvSpPr/>
          <p:nvPr/>
        </p:nvSpPr>
        <p:spPr>
          <a:xfrm>
            <a:off x="4793800" y="1655850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66"/>
          <p:cNvSpPr/>
          <p:nvPr/>
        </p:nvSpPr>
        <p:spPr>
          <a:xfrm>
            <a:off x="4793800" y="3027425"/>
            <a:ext cx="1012800" cy="10128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3" name="Google Shape;873;p66"/>
          <p:cNvGrpSpPr/>
          <p:nvPr/>
        </p:nvGrpSpPr>
        <p:grpSpPr>
          <a:xfrm>
            <a:off x="3447539" y="1825952"/>
            <a:ext cx="640115" cy="569391"/>
            <a:chOff x="7104188" y="1971904"/>
            <a:chExt cx="347341" cy="348103"/>
          </a:xfrm>
        </p:grpSpPr>
        <p:sp>
          <p:nvSpPr>
            <p:cNvPr id="874" name="Google Shape;874;p66"/>
            <p:cNvSpPr/>
            <p:nvPr/>
          </p:nvSpPr>
          <p:spPr>
            <a:xfrm>
              <a:off x="7204947" y="1994277"/>
              <a:ext cx="167906" cy="153752"/>
            </a:xfrm>
            <a:custGeom>
              <a:rect b="b" l="l" r="r" t="t"/>
              <a:pathLst>
                <a:path extrusionOk="0" h="5855" w="6394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75" name="Google Shape;875;p66"/>
            <p:cNvSpPr/>
            <p:nvPr/>
          </p:nvSpPr>
          <p:spPr>
            <a:xfrm>
              <a:off x="7204711" y="1994277"/>
              <a:ext cx="156851" cy="112130"/>
            </a:xfrm>
            <a:custGeom>
              <a:rect b="b" l="l" r="r" t="t"/>
              <a:pathLst>
                <a:path extrusionOk="0" h="4270" w="5973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76" name="Google Shape;876;p66"/>
            <p:cNvSpPr/>
            <p:nvPr/>
          </p:nvSpPr>
          <p:spPr>
            <a:xfrm>
              <a:off x="7104923" y="2129490"/>
              <a:ext cx="122923" cy="123159"/>
            </a:xfrm>
            <a:custGeom>
              <a:rect b="b" l="l" r="r" t="t"/>
              <a:pathLst>
                <a:path extrusionOk="0" h="4690" w="4681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77" name="Google Shape;877;p66"/>
            <p:cNvSpPr/>
            <p:nvPr/>
          </p:nvSpPr>
          <p:spPr>
            <a:xfrm>
              <a:off x="7138352" y="2129490"/>
              <a:ext cx="89494" cy="123159"/>
            </a:xfrm>
            <a:custGeom>
              <a:rect b="b" l="l" r="r" t="t"/>
              <a:pathLst>
                <a:path extrusionOk="0" h="4690" w="3408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78" name="Google Shape;878;p66"/>
            <p:cNvSpPr/>
            <p:nvPr/>
          </p:nvSpPr>
          <p:spPr>
            <a:xfrm>
              <a:off x="7104188" y="2222477"/>
              <a:ext cx="123159" cy="97293"/>
            </a:xfrm>
            <a:custGeom>
              <a:rect b="b" l="l" r="r" t="t"/>
              <a:pathLst>
                <a:path extrusionOk="0" h="3705" w="469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79" name="Google Shape;879;p66"/>
            <p:cNvSpPr/>
            <p:nvPr/>
          </p:nvSpPr>
          <p:spPr>
            <a:xfrm>
              <a:off x="7144891" y="2222477"/>
              <a:ext cx="41753" cy="27678"/>
            </a:xfrm>
            <a:custGeom>
              <a:rect b="b" l="l" r="r" t="t"/>
              <a:pathLst>
                <a:path extrusionOk="0" h="1054" w="159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0" name="Google Shape;880;p66"/>
            <p:cNvSpPr/>
            <p:nvPr/>
          </p:nvSpPr>
          <p:spPr>
            <a:xfrm>
              <a:off x="7104188" y="2258663"/>
              <a:ext cx="123159" cy="61343"/>
            </a:xfrm>
            <a:custGeom>
              <a:rect b="b" l="l" r="r" t="t"/>
              <a:pathLst>
                <a:path extrusionOk="0" h="2336" w="469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1" name="Google Shape;881;p66"/>
            <p:cNvSpPr/>
            <p:nvPr/>
          </p:nvSpPr>
          <p:spPr>
            <a:xfrm>
              <a:off x="7124539" y="2169011"/>
              <a:ext cx="82194" cy="67304"/>
            </a:xfrm>
            <a:custGeom>
              <a:rect b="b" l="l" r="r" t="t"/>
              <a:pathLst>
                <a:path extrusionOk="0" h="2563" w="313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2" name="Google Shape;882;p66"/>
            <p:cNvSpPr/>
            <p:nvPr/>
          </p:nvSpPr>
          <p:spPr>
            <a:xfrm>
              <a:off x="7124277" y="2169011"/>
              <a:ext cx="82456" cy="66569"/>
            </a:xfrm>
            <a:custGeom>
              <a:rect b="b" l="l" r="r" t="t"/>
              <a:pathLst>
                <a:path extrusionOk="0" h="2535" w="314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3" name="Google Shape;883;p66"/>
            <p:cNvSpPr/>
            <p:nvPr/>
          </p:nvSpPr>
          <p:spPr>
            <a:xfrm>
              <a:off x="7104188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4" name="Google Shape;884;p66"/>
            <p:cNvSpPr/>
            <p:nvPr/>
          </p:nvSpPr>
          <p:spPr>
            <a:xfrm>
              <a:off x="7199932" y="2272476"/>
              <a:ext cx="27415" cy="47531"/>
            </a:xfrm>
            <a:custGeom>
              <a:rect b="b" l="l" r="r" t="t"/>
              <a:pathLst>
                <a:path extrusionOk="0" h="1810" w="1044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5" name="Google Shape;885;p66"/>
            <p:cNvSpPr/>
            <p:nvPr/>
          </p:nvSpPr>
          <p:spPr>
            <a:xfrm>
              <a:off x="7337140" y="2141806"/>
              <a:ext cx="33718" cy="73922"/>
            </a:xfrm>
            <a:custGeom>
              <a:rect b="b" l="l" r="r" t="t"/>
              <a:pathLst>
                <a:path extrusionOk="0" h="2815" w="1284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6" name="Google Shape;886;p66"/>
            <p:cNvSpPr/>
            <p:nvPr/>
          </p:nvSpPr>
          <p:spPr>
            <a:xfrm>
              <a:off x="7350717" y="2135031"/>
              <a:ext cx="80697" cy="80697"/>
            </a:xfrm>
            <a:custGeom>
              <a:rect b="b" l="l" r="r" t="t"/>
              <a:pathLst>
                <a:path extrusionOk="0" h="3073" w="3073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7" name="Google Shape;887;p66"/>
            <p:cNvSpPr/>
            <p:nvPr/>
          </p:nvSpPr>
          <p:spPr>
            <a:xfrm>
              <a:off x="7364030" y="2235791"/>
              <a:ext cx="40493" cy="29936"/>
            </a:xfrm>
            <a:custGeom>
              <a:rect b="b" l="l" r="r" t="t"/>
              <a:pathLst>
                <a:path extrusionOk="0" h="1140" w="1542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8" name="Google Shape;888;p66"/>
            <p:cNvSpPr/>
            <p:nvPr/>
          </p:nvSpPr>
          <p:spPr>
            <a:xfrm>
              <a:off x="7364030" y="2236053"/>
              <a:ext cx="40493" cy="16281"/>
            </a:xfrm>
            <a:custGeom>
              <a:rect b="b" l="l" r="r" t="t"/>
              <a:pathLst>
                <a:path extrusionOk="0" h="620" w="1542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89" name="Google Shape;889;p66"/>
            <p:cNvSpPr/>
            <p:nvPr/>
          </p:nvSpPr>
          <p:spPr>
            <a:xfrm>
              <a:off x="7317051" y="2252124"/>
              <a:ext cx="134477" cy="67882"/>
            </a:xfrm>
            <a:custGeom>
              <a:rect b="b" l="l" r="r" t="t"/>
              <a:pathLst>
                <a:path extrusionOk="0" h="2585" w="5121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0" name="Google Shape;890;p66"/>
            <p:cNvSpPr/>
            <p:nvPr/>
          </p:nvSpPr>
          <p:spPr>
            <a:xfrm>
              <a:off x="7377607" y="2265701"/>
              <a:ext cx="13340" cy="54306"/>
            </a:xfrm>
            <a:custGeom>
              <a:rect b="b" l="l" r="r" t="t"/>
              <a:pathLst>
                <a:path extrusionOk="0" h="2068" w="508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1" name="Google Shape;891;p66"/>
            <p:cNvSpPr/>
            <p:nvPr/>
          </p:nvSpPr>
          <p:spPr>
            <a:xfrm>
              <a:off x="7343941" y="2168906"/>
              <a:ext cx="80697" cy="73712"/>
            </a:xfrm>
            <a:custGeom>
              <a:rect b="b" l="l" r="r" t="t"/>
              <a:pathLst>
                <a:path extrusionOk="0" h="2807" w="3073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2" name="Google Shape;892;p66"/>
            <p:cNvSpPr/>
            <p:nvPr/>
          </p:nvSpPr>
          <p:spPr>
            <a:xfrm>
              <a:off x="7343941" y="2168906"/>
              <a:ext cx="80434" cy="72189"/>
            </a:xfrm>
            <a:custGeom>
              <a:rect b="b" l="l" r="r" t="t"/>
              <a:pathLst>
                <a:path extrusionOk="0" h="2749" w="3063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3" name="Google Shape;893;p66"/>
            <p:cNvSpPr/>
            <p:nvPr/>
          </p:nvSpPr>
          <p:spPr>
            <a:xfrm>
              <a:off x="7317051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4" name="Google Shape;894;p66"/>
            <p:cNvSpPr/>
            <p:nvPr/>
          </p:nvSpPr>
          <p:spPr>
            <a:xfrm>
              <a:off x="7424612" y="2269482"/>
              <a:ext cx="26916" cy="50524"/>
            </a:xfrm>
            <a:custGeom>
              <a:rect b="b" l="l" r="r" t="t"/>
              <a:pathLst>
                <a:path extrusionOk="0" h="1924" w="1025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5" name="Google Shape;895;p66"/>
            <p:cNvSpPr/>
            <p:nvPr/>
          </p:nvSpPr>
          <p:spPr>
            <a:xfrm>
              <a:off x="7377607" y="2265701"/>
              <a:ext cx="13340" cy="13340"/>
            </a:xfrm>
            <a:custGeom>
              <a:rect b="b" l="l" r="r" t="t"/>
              <a:pathLst>
                <a:path extrusionOk="0" h="508" w="508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6" name="Google Shape;896;p66"/>
            <p:cNvSpPr/>
            <p:nvPr/>
          </p:nvSpPr>
          <p:spPr>
            <a:xfrm>
              <a:off x="7356756" y="2246899"/>
              <a:ext cx="27415" cy="28229"/>
            </a:xfrm>
            <a:custGeom>
              <a:rect b="b" l="l" r="r" t="t"/>
              <a:pathLst>
                <a:path extrusionOk="0" h="1075" w="1044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7" name="Google Shape;897;p66"/>
            <p:cNvSpPr/>
            <p:nvPr/>
          </p:nvSpPr>
          <p:spPr>
            <a:xfrm>
              <a:off x="7384146" y="2246899"/>
              <a:ext cx="27678" cy="28229"/>
            </a:xfrm>
            <a:custGeom>
              <a:rect b="b" l="l" r="r" t="t"/>
              <a:pathLst>
                <a:path extrusionOk="0" h="1075" w="1054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8" name="Google Shape;898;p66"/>
            <p:cNvSpPr/>
            <p:nvPr/>
          </p:nvSpPr>
          <p:spPr>
            <a:xfrm>
              <a:off x="7159964" y="1971904"/>
              <a:ext cx="190516" cy="164151"/>
            </a:xfrm>
            <a:custGeom>
              <a:rect b="b" l="l" r="r" t="t"/>
              <a:pathLst>
                <a:path extrusionOk="0" h="6251" w="7255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899" name="Google Shape;899;p66"/>
            <p:cNvSpPr/>
            <p:nvPr/>
          </p:nvSpPr>
          <p:spPr>
            <a:xfrm>
              <a:off x="7191896" y="2000055"/>
              <a:ext cx="31670" cy="11082"/>
            </a:xfrm>
            <a:custGeom>
              <a:rect b="b" l="l" r="r" t="t"/>
              <a:pathLst>
                <a:path extrusionOk="0" h="422" w="1206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900" name="Google Shape;900;p66"/>
            <p:cNvSpPr/>
            <p:nvPr/>
          </p:nvSpPr>
          <p:spPr>
            <a:xfrm>
              <a:off x="7231102" y="2000055"/>
              <a:ext cx="87735" cy="11082"/>
            </a:xfrm>
            <a:custGeom>
              <a:rect b="b" l="l" r="r" t="t"/>
              <a:pathLst>
                <a:path extrusionOk="0" h="422" w="3341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901" name="Google Shape;901;p66"/>
            <p:cNvSpPr/>
            <p:nvPr/>
          </p:nvSpPr>
          <p:spPr>
            <a:xfrm>
              <a:off x="7191896" y="2027969"/>
              <a:ext cx="126941" cy="11318"/>
            </a:xfrm>
            <a:custGeom>
              <a:rect b="b" l="l" r="r" t="t"/>
              <a:pathLst>
                <a:path extrusionOk="0" h="431" w="4834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902" name="Google Shape;902;p66"/>
            <p:cNvSpPr/>
            <p:nvPr/>
          </p:nvSpPr>
          <p:spPr>
            <a:xfrm>
              <a:off x="7191896" y="2056093"/>
              <a:ext cx="87735" cy="11108"/>
            </a:xfrm>
            <a:custGeom>
              <a:rect b="b" l="l" r="r" t="t"/>
              <a:pathLst>
                <a:path extrusionOk="0" h="423" w="3341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  <p:sp>
          <p:nvSpPr>
            <p:cNvPr id="903" name="Google Shape;903;p66"/>
            <p:cNvSpPr/>
            <p:nvPr/>
          </p:nvSpPr>
          <p:spPr>
            <a:xfrm>
              <a:off x="7286878" y="2056093"/>
              <a:ext cx="31958" cy="11108"/>
            </a:xfrm>
            <a:custGeom>
              <a:rect b="b" l="l" r="r" t="t"/>
              <a:pathLst>
                <a:path extrusionOk="0" h="423" w="1217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  <a:highlight>
                  <a:schemeClr val="lt2"/>
                </a:highlight>
              </a:endParaRPr>
            </a:p>
          </p:txBody>
        </p:sp>
      </p:grpSp>
      <p:sp>
        <p:nvSpPr>
          <p:cNvPr id="904" name="Google Shape;904;p66"/>
          <p:cNvSpPr txBox="1"/>
          <p:nvPr>
            <p:ph idx="4294967295" type="title"/>
          </p:nvPr>
        </p:nvSpPr>
        <p:spPr>
          <a:xfrm>
            <a:off x="385650" y="307050"/>
            <a:ext cx="8372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905" name="Google Shape;905;p66"/>
          <p:cNvSpPr txBox="1"/>
          <p:nvPr/>
        </p:nvSpPr>
        <p:spPr>
          <a:xfrm>
            <a:off x="267550" y="1932150"/>
            <a:ext cx="2589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ChatBot</a:t>
            </a:r>
            <a:endParaRPr sz="15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grpSp>
        <p:nvGrpSpPr>
          <p:cNvPr id="906" name="Google Shape;906;p66"/>
          <p:cNvGrpSpPr/>
          <p:nvPr/>
        </p:nvGrpSpPr>
        <p:grpSpPr>
          <a:xfrm>
            <a:off x="5025843" y="1857462"/>
            <a:ext cx="548711" cy="569385"/>
            <a:chOff x="1306531" y="3346972"/>
            <a:chExt cx="323018" cy="359075"/>
          </a:xfrm>
        </p:grpSpPr>
        <p:sp>
          <p:nvSpPr>
            <p:cNvPr id="907" name="Google Shape;907;p66"/>
            <p:cNvSpPr/>
            <p:nvPr/>
          </p:nvSpPr>
          <p:spPr>
            <a:xfrm>
              <a:off x="1314020" y="3592614"/>
              <a:ext cx="98194" cy="97880"/>
            </a:xfrm>
            <a:custGeom>
              <a:rect b="b" l="l" r="r" t="t"/>
              <a:pathLst>
                <a:path extrusionOk="0" h="3738" w="375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6"/>
            <p:cNvSpPr/>
            <p:nvPr/>
          </p:nvSpPr>
          <p:spPr>
            <a:xfrm>
              <a:off x="1444657" y="3534326"/>
              <a:ext cx="170909" cy="171721"/>
            </a:xfrm>
            <a:custGeom>
              <a:rect b="b" l="l" r="r" t="t"/>
              <a:pathLst>
                <a:path extrusionOk="0" h="6558" w="6527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6"/>
            <p:cNvSpPr/>
            <p:nvPr/>
          </p:nvSpPr>
          <p:spPr>
            <a:xfrm>
              <a:off x="1503364" y="3585125"/>
              <a:ext cx="36240" cy="39723"/>
            </a:xfrm>
            <a:custGeom>
              <a:rect b="b" l="l" r="r" t="t"/>
              <a:pathLst>
                <a:path extrusionOk="0" h="1517" w="1384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6"/>
            <p:cNvSpPr/>
            <p:nvPr/>
          </p:nvSpPr>
          <p:spPr>
            <a:xfrm>
              <a:off x="1492628" y="3619584"/>
              <a:ext cx="57476" cy="41241"/>
            </a:xfrm>
            <a:custGeom>
              <a:rect b="b" l="l" r="r" t="t"/>
              <a:pathLst>
                <a:path extrusionOk="0" h="1575" w="2195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6"/>
            <p:cNvSpPr/>
            <p:nvPr/>
          </p:nvSpPr>
          <p:spPr>
            <a:xfrm>
              <a:off x="1306531" y="3459463"/>
              <a:ext cx="200368" cy="202122"/>
            </a:xfrm>
            <a:custGeom>
              <a:rect b="b" l="l" r="r" t="t"/>
              <a:pathLst>
                <a:path extrusionOk="0" h="7719" w="7652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6"/>
            <p:cNvSpPr/>
            <p:nvPr/>
          </p:nvSpPr>
          <p:spPr>
            <a:xfrm>
              <a:off x="1470633" y="3462710"/>
              <a:ext cx="33019" cy="32993"/>
            </a:xfrm>
            <a:custGeom>
              <a:rect b="b" l="l" r="r" t="t"/>
              <a:pathLst>
                <a:path extrusionOk="0" h="1260" w="1261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6"/>
            <p:cNvSpPr/>
            <p:nvPr/>
          </p:nvSpPr>
          <p:spPr>
            <a:xfrm>
              <a:off x="1450156" y="3346972"/>
              <a:ext cx="179393" cy="158995"/>
            </a:xfrm>
            <a:custGeom>
              <a:rect b="b" l="l" r="r" t="t"/>
              <a:pathLst>
                <a:path extrusionOk="0" h="6072" w="6851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6"/>
            <p:cNvSpPr/>
            <p:nvPr/>
          </p:nvSpPr>
          <p:spPr>
            <a:xfrm>
              <a:off x="1511272" y="3631551"/>
              <a:ext cx="19613" cy="10814"/>
            </a:xfrm>
            <a:custGeom>
              <a:rect b="b" l="l" r="r" t="t"/>
              <a:pathLst>
                <a:path extrusionOk="0" h="413" w="749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6"/>
            <p:cNvSpPr/>
            <p:nvPr/>
          </p:nvSpPr>
          <p:spPr>
            <a:xfrm>
              <a:off x="1516116" y="3631760"/>
              <a:ext cx="10762" cy="18827"/>
            </a:xfrm>
            <a:custGeom>
              <a:rect b="b" l="l" r="r" t="t"/>
              <a:pathLst>
                <a:path extrusionOk="0" h="719" w="411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66"/>
          <p:cNvGrpSpPr/>
          <p:nvPr/>
        </p:nvGrpSpPr>
        <p:grpSpPr>
          <a:xfrm>
            <a:off x="3462493" y="3211885"/>
            <a:ext cx="610220" cy="603697"/>
            <a:chOff x="1414990" y="2289671"/>
            <a:chExt cx="387073" cy="385996"/>
          </a:xfrm>
        </p:grpSpPr>
        <p:sp>
          <p:nvSpPr>
            <p:cNvPr id="917" name="Google Shape;917;p66"/>
            <p:cNvSpPr/>
            <p:nvPr/>
          </p:nvSpPr>
          <p:spPr>
            <a:xfrm>
              <a:off x="1511384" y="2485585"/>
              <a:ext cx="110082" cy="59428"/>
            </a:xfrm>
            <a:custGeom>
              <a:rect b="b" l="l" r="r" t="t"/>
              <a:pathLst>
                <a:path extrusionOk="0" h="2262" w="419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66"/>
            <p:cNvSpPr/>
            <p:nvPr/>
          </p:nvSpPr>
          <p:spPr>
            <a:xfrm>
              <a:off x="1414990" y="2289671"/>
              <a:ext cx="302712" cy="214515"/>
            </a:xfrm>
            <a:custGeom>
              <a:rect b="b" l="l" r="r" t="t"/>
              <a:pathLst>
                <a:path extrusionOk="0" h="8165" w="11522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66"/>
            <p:cNvSpPr/>
            <p:nvPr/>
          </p:nvSpPr>
          <p:spPr>
            <a:xfrm>
              <a:off x="1490418" y="2536212"/>
              <a:ext cx="151829" cy="17366"/>
            </a:xfrm>
            <a:custGeom>
              <a:rect b="b" l="l" r="r" t="t"/>
              <a:pathLst>
                <a:path extrusionOk="0" h="661" w="5779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6"/>
            <p:cNvSpPr/>
            <p:nvPr/>
          </p:nvSpPr>
          <p:spPr>
            <a:xfrm>
              <a:off x="1430465" y="2307168"/>
              <a:ext cx="271736" cy="158738"/>
            </a:xfrm>
            <a:custGeom>
              <a:rect b="b" l="l" r="r" t="t"/>
              <a:pathLst>
                <a:path extrusionOk="0" h="6042" w="10343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66"/>
            <p:cNvSpPr/>
            <p:nvPr/>
          </p:nvSpPr>
          <p:spPr>
            <a:xfrm>
              <a:off x="1426471" y="2303149"/>
              <a:ext cx="279750" cy="166594"/>
            </a:xfrm>
            <a:custGeom>
              <a:rect b="b" l="l" r="r" t="t"/>
              <a:pathLst>
                <a:path extrusionOk="0" h="6341" w="10648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66"/>
            <p:cNvSpPr/>
            <p:nvPr/>
          </p:nvSpPr>
          <p:spPr>
            <a:xfrm>
              <a:off x="1533610" y="2431096"/>
              <a:ext cx="249326" cy="198830"/>
            </a:xfrm>
            <a:custGeom>
              <a:rect b="b" l="l" r="r" t="t"/>
              <a:pathLst>
                <a:path extrusionOk="0" h="7568" w="949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6"/>
            <p:cNvSpPr/>
            <p:nvPr/>
          </p:nvSpPr>
          <p:spPr>
            <a:xfrm>
              <a:off x="1551660" y="2452771"/>
              <a:ext cx="213228" cy="146364"/>
            </a:xfrm>
            <a:custGeom>
              <a:rect b="b" l="l" r="r" t="t"/>
              <a:pathLst>
                <a:path extrusionOk="0" h="5571" w="8116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6"/>
            <p:cNvSpPr/>
            <p:nvPr/>
          </p:nvSpPr>
          <p:spPr>
            <a:xfrm>
              <a:off x="1547824" y="2448935"/>
              <a:ext cx="220899" cy="154193"/>
            </a:xfrm>
            <a:custGeom>
              <a:rect b="b" l="l" r="r" t="t"/>
              <a:pathLst>
                <a:path extrusionOk="0" h="5869" w="8408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6"/>
            <p:cNvSpPr/>
            <p:nvPr/>
          </p:nvSpPr>
          <p:spPr>
            <a:xfrm>
              <a:off x="1533794" y="2610038"/>
              <a:ext cx="249142" cy="23724"/>
            </a:xfrm>
            <a:custGeom>
              <a:rect b="b" l="l" r="r" t="t"/>
              <a:pathLst>
                <a:path extrusionOk="0" h="903" w="9483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66"/>
            <p:cNvSpPr/>
            <p:nvPr/>
          </p:nvSpPr>
          <p:spPr>
            <a:xfrm>
              <a:off x="1514300" y="2616790"/>
              <a:ext cx="287763" cy="26246"/>
            </a:xfrm>
            <a:custGeom>
              <a:rect b="b" l="l" r="r" t="t"/>
              <a:pathLst>
                <a:path extrusionOk="0" h="999" w="10953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66"/>
            <p:cNvSpPr/>
            <p:nvPr/>
          </p:nvSpPr>
          <p:spPr>
            <a:xfrm>
              <a:off x="1490418" y="2536212"/>
              <a:ext cx="36125" cy="17366"/>
            </a:xfrm>
            <a:custGeom>
              <a:rect b="b" l="l" r="r" t="t"/>
              <a:pathLst>
                <a:path extrusionOk="0" h="661" w="1375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6"/>
            <p:cNvSpPr/>
            <p:nvPr/>
          </p:nvSpPr>
          <p:spPr>
            <a:xfrm>
              <a:off x="1414990" y="2289671"/>
              <a:ext cx="35547" cy="214515"/>
            </a:xfrm>
            <a:custGeom>
              <a:rect b="b" l="l" r="r" t="t"/>
              <a:pathLst>
                <a:path extrusionOk="0" h="8165" w="1353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6"/>
            <p:cNvSpPr/>
            <p:nvPr/>
          </p:nvSpPr>
          <p:spPr>
            <a:xfrm>
              <a:off x="1533794" y="2431096"/>
              <a:ext cx="35021" cy="198830"/>
            </a:xfrm>
            <a:custGeom>
              <a:rect b="b" l="l" r="r" t="t"/>
              <a:pathLst>
                <a:path extrusionOk="0" h="7568" w="1333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6"/>
            <p:cNvSpPr/>
            <p:nvPr/>
          </p:nvSpPr>
          <p:spPr>
            <a:xfrm>
              <a:off x="1514484" y="2616790"/>
              <a:ext cx="52492" cy="26246"/>
            </a:xfrm>
            <a:custGeom>
              <a:rect b="b" l="l" r="r" t="t"/>
              <a:pathLst>
                <a:path extrusionOk="0" h="999" w="1998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6"/>
            <p:cNvSpPr/>
            <p:nvPr/>
          </p:nvSpPr>
          <p:spPr>
            <a:xfrm>
              <a:off x="1663003" y="2569762"/>
              <a:ext cx="74194" cy="105721"/>
            </a:xfrm>
            <a:custGeom>
              <a:rect b="b" l="l" r="r" t="t"/>
              <a:pathLst>
                <a:path extrusionOk="0" h="4024" w="2824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6"/>
            <p:cNvSpPr/>
            <p:nvPr/>
          </p:nvSpPr>
          <p:spPr>
            <a:xfrm>
              <a:off x="1662635" y="2569946"/>
              <a:ext cx="16604" cy="105721"/>
            </a:xfrm>
            <a:custGeom>
              <a:rect b="b" l="l" r="r" t="t"/>
              <a:pathLst>
                <a:path extrusionOk="0" h="4024" w="632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6"/>
            <p:cNvSpPr/>
            <p:nvPr/>
          </p:nvSpPr>
          <p:spPr>
            <a:xfrm>
              <a:off x="1662819" y="2582163"/>
              <a:ext cx="74377" cy="80919"/>
            </a:xfrm>
            <a:custGeom>
              <a:rect b="b" l="l" r="r" t="t"/>
              <a:pathLst>
                <a:path extrusionOk="0" h="3080" w="2831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6"/>
            <p:cNvSpPr/>
            <p:nvPr/>
          </p:nvSpPr>
          <p:spPr>
            <a:xfrm>
              <a:off x="1662635" y="2583975"/>
              <a:ext cx="4939" cy="77478"/>
            </a:xfrm>
            <a:custGeom>
              <a:rect b="b" l="l" r="r" t="t"/>
              <a:pathLst>
                <a:path extrusionOk="0" h="2949" w="188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66"/>
          <p:cNvGrpSpPr/>
          <p:nvPr/>
        </p:nvGrpSpPr>
        <p:grpSpPr>
          <a:xfrm>
            <a:off x="5062376" y="3249131"/>
            <a:ext cx="475643" cy="569392"/>
            <a:chOff x="4432123" y="3154721"/>
            <a:chExt cx="284322" cy="362163"/>
          </a:xfrm>
        </p:grpSpPr>
        <p:sp>
          <p:nvSpPr>
            <p:cNvPr id="936" name="Google Shape;936;p66"/>
            <p:cNvSpPr/>
            <p:nvPr/>
          </p:nvSpPr>
          <p:spPr>
            <a:xfrm>
              <a:off x="4432123" y="3172040"/>
              <a:ext cx="284322" cy="344844"/>
            </a:xfrm>
            <a:custGeom>
              <a:rect b="b" l="l" r="r" t="t"/>
              <a:pathLst>
                <a:path extrusionOk="0" h="13162" w="10852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6"/>
            <p:cNvSpPr/>
            <p:nvPr/>
          </p:nvSpPr>
          <p:spPr>
            <a:xfrm>
              <a:off x="4650605" y="3172302"/>
              <a:ext cx="65841" cy="344582"/>
            </a:xfrm>
            <a:custGeom>
              <a:rect b="b" l="l" r="r" t="t"/>
              <a:pathLst>
                <a:path extrusionOk="0" h="13152" w="2513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6"/>
            <p:cNvSpPr/>
            <p:nvPr/>
          </p:nvSpPr>
          <p:spPr>
            <a:xfrm>
              <a:off x="4466786" y="3172302"/>
              <a:ext cx="214997" cy="312435"/>
            </a:xfrm>
            <a:custGeom>
              <a:rect b="b" l="l" r="r" t="t"/>
              <a:pathLst>
                <a:path extrusionOk="0" h="11925" w="8206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6"/>
            <p:cNvSpPr/>
            <p:nvPr/>
          </p:nvSpPr>
          <p:spPr>
            <a:xfrm>
              <a:off x="4467021" y="3172302"/>
              <a:ext cx="214761" cy="312435"/>
            </a:xfrm>
            <a:custGeom>
              <a:rect b="b" l="l" r="r" t="t"/>
              <a:pathLst>
                <a:path extrusionOk="0" h="11925" w="8197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6"/>
            <p:cNvSpPr/>
            <p:nvPr/>
          </p:nvSpPr>
          <p:spPr>
            <a:xfrm>
              <a:off x="4500688" y="3154721"/>
              <a:ext cx="147427" cy="72338"/>
            </a:xfrm>
            <a:custGeom>
              <a:rect b="b" l="l" r="r" t="t"/>
              <a:pathLst>
                <a:path extrusionOk="0" h="2761" w="5627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6"/>
            <p:cNvSpPr/>
            <p:nvPr/>
          </p:nvSpPr>
          <p:spPr>
            <a:xfrm>
              <a:off x="4571245" y="3154721"/>
              <a:ext cx="76871" cy="72102"/>
            </a:xfrm>
            <a:custGeom>
              <a:rect b="b" l="l" r="r" t="t"/>
              <a:pathLst>
                <a:path extrusionOk="0" h="2752" w="2934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6"/>
            <p:cNvSpPr/>
            <p:nvPr/>
          </p:nvSpPr>
          <p:spPr>
            <a:xfrm>
              <a:off x="4499667" y="3247627"/>
              <a:ext cx="147454" cy="103516"/>
            </a:xfrm>
            <a:custGeom>
              <a:rect b="b" l="l" r="r" t="t"/>
              <a:pathLst>
                <a:path extrusionOk="0" h="3951" w="5628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6"/>
            <p:cNvSpPr/>
            <p:nvPr/>
          </p:nvSpPr>
          <p:spPr>
            <a:xfrm>
              <a:off x="4499929" y="3387535"/>
              <a:ext cx="148947" cy="10559"/>
            </a:xfrm>
            <a:custGeom>
              <a:rect b="b" l="l" r="r" t="t"/>
              <a:pathLst>
                <a:path extrusionOk="0" h="403" w="5685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6"/>
            <p:cNvSpPr/>
            <p:nvPr/>
          </p:nvSpPr>
          <p:spPr>
            <a:xfrm>
              <a:off x="4499929" y="3434223"/>
              <a:ext cx="148947" cy="10585"/>
            </a:xfrm>
            <a:custGeom>
              <a:rect b="b" l="l" r="r" t="t"/>
              <a:pathLst>
                <a:path extrusionOk="0" h="404" w="5685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7"/>
          <p:cNvSpPr txBox="1"/>
          <p:nvPr/>
        </p:nvSpPr>
        <p:spPr>
          <a:xfrm>
            <a:off x="2574900" y="370100"/>
            <a:ext cx="39942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Thanks!</a:t>
            </a:r>
            <a:endParaRPr sz="60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950" name="Google Shape;950;p67"/>
          <p:cNvSpPr txBox="1"/>
          <p:nvPr/>
        </p:nvSpPr>
        <p:spPr>
          <a:xfrm>
            <a:off x="6695500" y="3721175"/>
            <a:ext cx="2657700" cy="1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Alexandre Ribeiro, 108122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Guilherme Amorim, 107162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Matilde Teixeira, 108193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Rafael Ferreira, 107340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Rodrigo Graça, 107634</a:t>
            </a:r>
            <a:endParaRPr sz="10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951" name="Google Shape;951;p67"/>
          <p:cNvSpPr txBox="1"/>
          <p:nvPr/>
        </p:nvSpPr>
        <p:spPr>
          <a:xfrm>
            <a:off x="925400" y="1441902"/>
            <a:ext cx="23433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You can visit our </a:t>
            </a:r>
            <a:r>
              <a:rPr b="1" lang="en" sz="1800">
                <a:solidFill>
                  <a:srgbClr val="2B292E"/>
                </a:solidFill>
                <a:latin typeface="Poller One"/>
                <a:ea typeface="Poller One"/>
                <a:cs typeface="Poller One"/>
                <a:sym typeface="Poller One"/>
              </a:rPr>
              <a:t>Microsite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, </a:t>
            </a:r>
            <a:r>
              <a:rPr b="1" lang="en" sz="1800">
                <a:solidFill>
                  <a:srgbClr val="2B292E"/>
                </a:solidFill>
                <a:latin typeface="Poller One"/>
                <a:ea typeface="Poller One"/>
                <a:cs typeface="Poller One"/>
                <a:sym typeface="Poller One"/>
              </a:rPr>
              <a:t>Website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and </a:t>
            </a:r>
            <a:r>
              <a:rPr b="1" lang="en" sz="1800">
                <a:solidFill>
                  <a:srgbClr val="2B292E"/>
                </a:solidFill>
                <a:latin typeface="Poller One"/>
                <a:ea typeface="Poller One"/>
                <a:cs typeface="Poller One"/>
                <a:sym typeface="Poller One"/>
              </a:rPr>
              <a:t>Install our app</a:t>
            </a:r>
            <a:r>
              <a:rPr lang="en" sz="18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 here!</a:t>
            </a:r>
            <a:endParaRPr sz="18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952" name="Google Shape;952;p67"/>
          <p:cNvSpPr txBox="1"/>
          <p:nvPr/>
        </p:nvSpPr>
        <p:spPr>
          <a:xfrm>
            <a:off x="5812600" y="1441900"/>
            <a:ext cx="2492700" cy="18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4B2462"/>
                </a:solidFill>
                <a:latin typeface="Poller One"/>
                <a:ea typeface="Poller One"/>
                <a:cs typeface="Poller One"/>
                <a:sym typeface="Poller One"/>
              </a:rPr>
              <a:t>SCAN ME</a:t>
            </a:r>
            <a:endParaRPr sz="3100">
              <a:solidFill>
                <a:srgbClr val="4B2462"/>
              </a:solidFill>
              <a:latin typeface="Poller One"/>
              <a:ea typeface="Poller One"/>
              <a:cs typeface="Poller One"/>
              <a:sym typeface="Poller One"/>
            </a:endParaRPr>
          </a:p>
        </p:txBody>
      </p:sp>
      <p:sp>
        <p:nvSpPr>
          <p:cNvPr id="953" name="Google Shape;953;p6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4B2462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‹#›</a:t>
            </a:fld>
            <a:endParaRPr sz="1300">
              <a:solidFill>
                <a:srgbClr val="4B2462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954" name="Google Shape;954;p67"/>
          <p:cNvPicPr preferRelativeResize="0"/>
          <p:nvPr/>
        </p:nvPicPr>
        <p:blipFill rotWithShape="1">
          <a:blip r:embed="rId3">
            <a:alphaModFix/>
          </a:blip>
          <a:srcRect b="8882" l="8074" r="7201" t="8260"/>
          <a:stretch/>
        </p:blipFill>
        <p:spPr>
          <a:xfrm>
            <a:off x="818687" y="15315175"/>
            <a:ext cx="1718325" cy="16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67"/>
          <p:cNvPicPr preferRelativeResize="0"/>
          <p:nvPr/>
        </p:nvPicPr>
        <p:blipFill rotWithShape="1">
          <a:blip r:embed="rId3">
            <a:alphaModFix/>
          </a:blip>
          <a:srcRect b="8882" l="8074" r="7201" t="8260"/>
          <a:stretch/>
        </p:blipFill>
        <p:spPr>
          <a:xfrm>
            <a:off x="3600712" y="1518988"/>
            <a:ext cx="1718325" cy="168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GUIDING TEACHERS</a:t>
            </a:r>
            <a:endParaRPr b="1" sz="3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1617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JOÃO ALMEIDA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b="5277" l="35791" r="9008" t="39523"/>
          <a:stretch/>
        </p:blipFill>
        <p:spPr>
          <a:xfrm>
            <a:off x="1722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3623171" y="3203675"/>
            <a:ext cx="1799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JOSÉ OLIVEIRA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4">
            <a:alphaModFix/>
          </a:blip>
          <a:srcRect b="2006" l="0" r="0" t="1996"/>
          <a:stretch/>
        </p:blipFill>
        <p:spPr>
          <a:xfrm>
            <a:off x="3728883" y="1475475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5735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TIAGO ALMEIDA</a:t>
            </a:r>
            <a:endParaRPr b="1" sz="16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5">
            <a:alphaModFix/>
          </a:blip>
          <a:srcRect b="7439" l="7439" r="7439" t="7439"/>
          <a:stretch/>
        </p:blipFill>
        <p:spPr>
          <a:xfrm>
            <a:off x="5840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6" name="Google Shape;246;p35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CONTEXT</a:t>
            </a:r>
            <a:endParaRPr sz="3500"/>
          </a:p>
        </p:txBody>
      </p:sp>
      <p:sp>
        <p:nvSpPr>
          <p:cNvPr id="247" name="Google Shape;247;p35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3703" l="4721" r="6688" t="7707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CONTEXT</a:t>
            </a:r>
            <a:endParaRPr b="1" sz="32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55" name="Google Shape;25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137" y="4268025"/>
            <a:ext cx="2639725" cy="3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6"/>
          <p:cNvPicPr preferRelativeResize="0"/>
          <p:nvPr/>
        </p:nvPicPr>
        <p:blipFill rotWithShape="1">
          <a:blip r:embed="rId4">
            <a:alphaModFix/>
          </a:blip>
          <a:srcRect b="0" l="0" r="0" t="16492"/>
          <a:stretch/>
        </p:blipFill>
        <p:spPr>
          <a:xfrm>
            <a:off x="1046525" y="1319625"/>
            <a:ext cx="3207000" cy="18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911" y="1319637"/>
            <a:ext cx="3207038" cy="18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/>
        </p:nvSpPr>
        <p:spPr>
          <a:xfrm>
            <a:off x="1131025" y="3243200"/>
            <a:ext cx="317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Healthcare and medical research constantly require new applications and technologies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4966500" y="3243200"/>
            <a:ext cx="28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There is a growing availability of medical data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6" name="Google Shape;266;p37"/>
          <p:cNvSpPr txBox="1"/>
          <p:nvPr>
            <p:ph idx="2" type="title"/>
          </p:nvPr>
        </p:nvSpPr>
        <p:spPr>
          <a:xfrm>
            <a:off x="4849375" y="2341890"/>
            <a:ext cx="35382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PROBLEMS</a:t>
            </a:r>
            <a:endParaRPr sz="3500"/>
          </a:p>
        </p:txBody>
      </p:sp>
      <p:sp>
        <p:nvSpPr>
          <p:cNvPr id="267" name="Google Shape;267;p37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b="18571" l="15502" r="21631" t="2094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8"/>
          <p:cNvSpPr txBox="1"/>
          <p:nvPr/>
        </p:nvSpPr>
        <p:spPr>
          <a:xfrm>
            <a:off x="1129025" y="1932900"/>
            <a:ext cx="3726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Current System not Updated</a:t>
            </a:r>
            <a:endParaRPr b="1" sz="19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1115125" y="2249500"/>
            <a:ext cx="673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With the evolution of data sources it is hard to update the current automatically. </a:t>
            </a:r>
            <a:endParaRPr sz="1900"/>
          </a:p>
        </p:txBody>
      </p:sp>
      <p:sp>
        <p:nvSpPr>
          <p:cNvPr id="277" name="Google Shape;277;p38"/>
          <p:cNvSpPr txBox="1"/>
          <p:nvPr/>
        </p:nvSpPr>
        <p:spPr>
          <a:xfrm>
            <a:off x="1087350" y="3069800"/>
            <a:ext cx="3726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Data non-Normalized</a:t>
            </a:r>
            <a:endParaRPr b="1" sz="19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1087350" y="3367800"/>
            <a:ext cx="6735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The data has not gone through data quality processes such as data cleansing and deduplication so it is not organized in a proper way.</a:t>
            </a:r>
            <a:endParaRPr sz="19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1129025" y="713700"/>
            <a:ext cx="3726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Lack of Usability</a:t>
            </a:r>
            <a:endParaRPr b="1" sz="19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1115125" y="1030300"/>
            <a:ext cx="673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Difficult to understand the information, even for the medic professional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 txBox="1"/>
          <p:nvPr>
            <p:ph type="title"/>
          </p:nvPr>
        </p:nvSpPr>
        <p:spPr>
          <a:xfrm flipH="1">
            <a:off x="4849375" y="1228300"/>
            <a:ext cx="3238200" cy="12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86" name="Google Shape;286;p39"/>
          <p:cNvSpPr txBox="1"/>
          <p:nvPr>
            <p:ph idx="2" type="title"/>
          </p:nvPr>
        </p:nvSpPr>
        <p:spPr>
          <a:xfrm>
            <a:off x="4523050" y="2341900"/>
            <a:ext cx="4620900" cy="18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STATE OF ART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287" name="Google Shape;287;p39"/>
          <p:cNvSpPr/>
          <p:nvPr/>
        </p:nvSpPr>
        <p:spPr>
          <a:xfrm>
            <a:off x="756425" y="829050"/>
            <a:ext cx="3485400" cy="3485400"/>
          </a:xfrm>
          <a:prstGeom prst="ellipse">
            <a:avLst/>
          </a:prstGeom>
          <a:gradFill>
            <a:gsLst>
              <a:gs pos="0">
                <a:srgbClr val="CCA6D6"/>
              </a:gs>
              <a:gs pos="100000">
                <a:srgbClr val="8E7CC3">
                  <a:alpha val="34117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2845" l="32163" r="6267" t="-12302"/>
          <a:stretch/>
        </p:blipFill>
        <p:spPr>
          <a:xfrm>
            <a:off x="756425" y="829050"/>
            <a:ext cx="3485400" cy="348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NA Sequencing Breakthrough by Slidesgo">
  <a:themeElements>
    <a:clrScheme name="Simple Light">
      <a:dk1>
        <a:srgbClr val="4B2462"/>
      </a:dk1>
      <a:lt1>
        <a:srgbClr val="8C46C2"/>
      </a:lt1>
      <a:dk2>
        <a:srgbClr val="AD7DD1"/>
      </a:dk2>
      <a:lt2>
        <a:srgbClr val="E7CDF5"/>
      </a:lt2>
      <a:accent1>
        <a:srgbClr val="F1E5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