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6" r:id="rId4"/>
    <p:sldMasterId id="21474837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Oxygen"/>
      <p:regular r:id="rId25"/>
      <p:bold r:id="rId26"/>
    </p:embeddedFont>
    <p:embeddedFont>
      <p:font typeface="Abril Fatface"/>
      <p:regular r:id="rId27"/>
    </p:embeddedFont>
    <p:embeddedFont>
      <p:font typeface="Cairo"/>
      <p:regular r:id="rId28"/>
      <p:bold r:id="rId29"/>
    </p:embeddedFont>
    <p:embeddedFont>
      <p:font typeface="PT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0BB985-183D-4AB7-A5E0-986D9AEA722B}">
  <a:tblStyle styleId="{A20BB985-183D-4AB7-A5E0-986D9AEA72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33" Type="http://schemas.openxmlformats.org/officeDocument/2006/relationships/font" Target="fonts/PTSans-boldItalic.fntdata"/><Relationship Id="rId32" Type="http://schemas.openxmlformats.org/officeDocument/2006/relationships/font" Target="fonts/PTSans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Oxygen-bold.fntdata"/><Relationship Id="rId25" Type="http://schemas.openxmlformats.org/officeDocument/2006/relationships/font" Target="fonts/Oxygen-regular.fntdata"/><Relationship Id="rId28" Type="http://schemas.openxmlformats.org/officeDocument/2006/relationships/font" Target="fonts/Cairo-regular.fntdata"/><Relationship Id="rId27" Type="http://schemas.openxmlformats.org/officeDocument/2006/relationships/font" Target="fonts/AbrilFatface-regular.fntdata"/><Relationship Id="rId29" Type="http://schemas.openxmlformats.org/officeDocument/2006/relationships/font" Target="fonts/Cair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5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e49c2d53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e49c2d53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3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g2bc481cec9d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5" name="Google Shape;4865;g2bc481cec9d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9" name="Shape 4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0" name="Google Shape;4940;g2bc481cec9d_1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1" name="Google Shape;4941;g2bc481cec9d_1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0" name="Shape 4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1" name="Google Shape;4951;g2bcc125aef0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2" name="Google Shape;4952;g2bcc125aef0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9" name="Shape 4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0" name="Google Shape;4960;g2bc5c1410c0_2_13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1" name="Google Shape;4961;g2bc5c1410c0_2_13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3" name="Shape 4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4" name="Google Shape;4984;g2bcb31b1ae9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5" name="Google Shape;4985;g2bcb31b1ae9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6" name="Shape 5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" name="Google Shape;5007;g2bcb31b1ae9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8" name="Google Shape;5008;g2bcb31b1ae9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0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1" name="Google Shape;5041;g2bc5c1410c0_2_8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2" name="Google Shape;5042;g2bc5c1410c0_2_8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8" name="Shape 5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9" name="Google Shape;5199;g2bcc125aef0_4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0" name="Google Shape;5200;g2bcc125aef0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4" name="Shape 5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" name="Google Shape;5295;g2bcc125aef0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6" name="Google Shape;5296;g2bcc125aef0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9" name="Shape 4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" name="Google Shape;4280;g2bc499b730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1" name="Google Shape;4281;g2bc499b730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3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g2bc5c1410c0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5" name="Google Shape;4365;g2bc5c1410c0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7" name="Shape 4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Google Shape;4478;g2bc481cec9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9" name="Google Shape;4479;g2bc481cec9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2bc481cec9d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g2bc481cec9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5" name="Shape 4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" name="Google Shape;4546;g2bc5c1410c0_2_2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7" name="Google Shape;4547;g2bc5c1410c0_2_2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7" name="Shape 4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8" name="Google Shape;4708;g2bc481cec9d_0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9" name="Google Shape;4709;g2bc481cec9d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7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2bc5c1410c0_2_4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2bc5c1410c0_2_4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6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Google Shape;4837;g2bc481cec9d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8" name="Google Shape;4838;g2bc481cec9d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6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3" name="Google Shape;13;p2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14" name="Google Shape;14;p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4" name="Google Shape;34;p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>
            <p:ph hasCustomPrompt="1" type="title"/>
          </p:nvPr>
        </p:nvSpPr>
        <p:spPr>
          <a:xfrm>
            <a:off x="4572000" y="472900"/>
            <a:ext cx="3801900" cy="21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7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/>
          <p:nvPr>
            <p:ph idx="1" type="subTitle"/>
          </p:nvPr>
        </p:nvSpPr>
        <p:spPr>
          <a:xfrm>
            <a:off x="713225" y="3640075"/>
            <a:ext cx="38019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69" name="Google Shape;269;p11"/>
          <p:cNvGrpSpPr/>
          <p:nvPr/>
        </p:nvGrpSpPr>
        <p:grpSpPr>
          <a:xfrm rot="3600094">
            <a:off x="745128" y="357182"/>
            <a:ext cx="661471" cy="929092"/>
            <a:chOff x="2374700" y="1056350"/>
            <a:chExt cx="797300" cy="1119875"/>
          </a:xfrm>
        </p:grpSpPr>
        <p:sp>
          <p:nvSpPr>
            <p:cNvPr id="270" name="Google Shape;270;p1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1_1_1_1_1_1">
    <p:spTree>
      <p:nvGrpSpPr>
        <p:cNvPr id="3439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102"/>
          <p:cNvSpPr txBox="1"/>
          <p:nvPr>
            <p:ph type="title"/>
          </p:nvPr>
        </p:nvSpPr>
        <p:spPr>
          <a:xfrm>
            <a:off x="5136850" y="1027288"/>
            <a:ext cx="29349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41" name="Google Shape;3441;p102"/>
          <p:cNvSpPr txBox="1"/>
          <p:nvPr>
            <p:ph idx="1" type="subTitle"/>
          </p:nvPr>
        </p:nvSpPr>
        <p:spPr>
          <a:xfrm>
            <a:off x="5136850" y="2629413"/>
            <a:ext cx="29349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42" name="Google Shape;3442;p102"/>
          <p:cNvGrpSpPr/>
          <p:nvPr/>
        </p:nvGrpSpPr>
        <p:grpSpPr>
          <a:xfrm rot="4390107">
            <a:off x="6644454" y="-557912"/>
            <a:ext cx="1466373" cy="1381117"/>
            <a:chOff x="1404300" y="937325"/>
            <a:chExt cx="1767700" cy="1664925"/>
          </a:xfrm>
        </p:grpSpPr>
        <p:sp>
          <p:nvSpPr>
            <p:cNvPr id="3443" name="Google Shape;3443;p10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0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02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02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02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02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02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02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0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02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02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02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0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0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0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02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0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02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02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2" name="Google Shape;3462;p102"/>
          <p:cNvGrpSpPr/>
          <p:nvPr/>
        </p:nvGrpSpPr>
        <p:grpSpPr>
          <a:xfrm flipH="1" rot="-817609">
            <a:off x="-900543" y="2865950"/>
            <a:ext cx="3253108" cy="3305316"/>
            <a:chOff x="408117" y="2747510"/>
            <a:chExt cx="3282325" cy="3335002"/>
          </a:xfrm>
        </p:grpSpPr>
        <p:sp>
          <p:nvSpPr>
            <p:cNvPr id="3463" name="Google Shape;3463;p102"/>
            <p:cNvSpPr/>
            <p:nvPr/>
          </p:nvSpPr>
          <p:spPr>
            <a:xfrm rot="-370323">
              <a:off x="2372006" y="2874293"/>
              <a:ext cx="892965" cy="712647"/>
            </a:xfrm>
            <a:custGeom>
              <a:rect b="b" l="l" r="r" t="t"/>
              <a:pathLst>
                <a:path extrusionOk="0" fill="none" h="2478" w="3105">
                  <a:moveTo>
                    <a:pt x="1" y="0"/>
                  </a:moveTo>
                  <a:lnTo>
                    <a:pt x="3104" y="2478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02"/>
            <p:cNvSpPr/>
            <p:nvPr/>
          </p:nvSpPr>
          <p:spPr>
            <a:xfrm rot="-370323">
              <a:off x="2041193" y="3764700"/>
              <a:ext cx="588408" cy="469634"/>
            </a:xfrm>
            <a:custGeom>
              <a:rect b="b" l="l" r="r" t="t"/>
              <a:pathLst>
                <a:path extrusionOk="0" fill="none" h="1633" w="2046">
                  <a:moveTo>
                    <a:pt x="0" y="1"/>
                  </a:moveTo>
                  <a:lnTo>
                    <a:pt x="2046" y="1632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02"/>
            <p:cNvSpPr/>
            <p:nvPr/>
          </p:nvSpPr>
          <p:spPr>
            <a:xfrm rot="-370323">
              <a:off x="2243118" y="3405129"/>
              <a:ext cx="613716" cy="486889"/>
            </a:xfrm>
            <a:custGeom>
              <a:rect b="b" l="l" r="r" t="t"/>
              <a:pathLst>
                <a:path extrusionOk="0" fill="none" h="1693" w="2134">
                  <a:moveTo>
                    <a:pt x="0" y="0"/>
                  </a:moveTo>
                  <a:lnTo>
                    <a:pt x="2134" y="1693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02"/>
            <p:cNvSpPr/>
            <p:nvPr/>
          </p:nvSpPr>
          <p:spPr>
            <a:xfrm rot="-370323">
              <a:off x="2237002" y="3090216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02"/>
            <p:cNvSpPr/>
            <p:nvPr/>
          </p:nvSpPr>
          <p:spPr>
            <a:xfrm rot="-370323">
              <a:off x="1751218" y="3856947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02"/>
            <p:cNvSpPr/>
            <p:nvPr/>
          </p:nvSpPr>
          <p:spPr>
            <a:xfrm rot="-370323">
              <a:off x="1485562" y="4275911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02"/>
            <p:cNvSpPr/>
            <p:nvPr/>
          </p:nvSpPr>
          <p:spPr>
            <a:xfrm rot="-370323">
              <a:off x="1551423" y="4024506"/>
              <a:ext cx="979242" cy="778792"/>
            </a:xfrm>
            <a:custGeom>
              <a:rect b="b" l="l" r="r" t="t"/>
              <a:pathLst>
                <a:path extrusionOk="0" fill="none" h="2708" w="3405">
                  <a:moveTo>
                    <a:pt x="1" y="1"/>
                  </a:moveTo>
                  <a:lnTo>
                    <a:pt x="3404" y="2707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02"/>
            <p:cNvSpPr/>
            <p:nvPr/>
          </p:nvSpPr>
          <p:spPr>
            <a:xfrm rot="-370323">
              <a:off x="1226638" y="4875663"/>
              <a:ext cx="733066" cy="583519"/>
            </a:xfrm>
            <a:custGeom>
              <a:rect b="b" l="l" r="r" t="t"/>
              <a:pathLst>
                <a:path extrusionOk="0" fill="none" h="2029" w="2549">
                  <a:moveTo>
                    <a:pt x="1" y="1"/>
                  </a:moveTo>
                  <a:lnTo>
                    <a:pt x="2549" y="202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02"/>
            <p:cNvSpPr/>
            <p:nvPr/>
          </p:nvSpPr>
          <p:spPr>
            <a:xfrm rot="-370287">
              <a:off x="830370" y="5192554"/>
              <a:ext cx="1007715" cy="781065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02"/>
            <p:cNvSpPr/>
            <p:nvPr/>
          </p:nvSpPr>
          <p:spPr>
            <a:xfrm rot="-370323">
              <a:off x="1010719" y="5026129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02"/>
            <p:cNvSpPr/>
            <p:nvPr/>
          </p:nvSpPr>
          <p:spPr>
            <a:xfrm rot="-370323">
              <a:off x="532900" y="2857335"/>
              <a:ext cx="2174464" cy="2438471"/>
            </a:xfrm>
            <a:custGeom>
              <a:rect b="b" l="l" r="r" t="t"/>
              <a:pathLst>
                <a:path extrusionOk="0" h="8479" w="7561">
                  <a:moveTo>
                    <a:pt x="7196" y="0"/>
                  </a:moveTo>
                  <a:cubicBezTo>
                    <a:pt x="7149" y="0"/>
                    <a:pt x="7100" y="16"/>
                    <a:pt x="7058" y="48"/>
                  </a:cubicBezTo>
                  <a:cubicBezTo>
                    <a:pt x="6591" y="374"/>
                    <a:pt x="6238" y="842"/>
                    <a:pt x="6053" y="1388"/>
                  </a:cubicBezTo>
                  <a:cubicBezTo>
                    <a:pt x="5903" y="1873"/>
                    <a:pt x="5921" y="2402"/>
                    <a:pt x="6106" y="2887"/>
                  </a:cubicBezTo>
                  <a:cubicBezTo>
                    <a:pt x="6238" y="3213"/>
                    <a:pt x="6414" y="3522"/>
                    <a:pt x="6617" y="3813"/>
                  </a:cubicBezTo>
                  <a:cubicBezTo>
                    <a:pt x="6829" y="4139"/>
                    <a:pt x="6996" y="4492"/>
                    <a:pt x="7102" y="4871"/>
                  </a:cubicBezTo>
                  <a:cubicBezTo>
                    <a:pt x="7261" y="5444"/>
                    <a:pt x="7261" y="6079"/>
                    <a:pt x="6979" y="6617"/>
                  </a:cubicBezTo>
                  <a:cubicBezTo>
                    <a:pt x="6758" y="7040"/>
                    <a:pt x="6361" y="7348"/>
                    <a:pt x="5885" y="7445"/>
                  </a:cubicBezTo>
                  <a:cubicBezTo>
                    <a:pt x="5793" y="7462"/>
                    <a:pt x="5699" y="7469"/>
                    <a:pt x="5604" y="7469"/>
                  </a:cubicBezTo>
                  <a:cubicBezTo>
                    <a:pt x="5247" y="7469"/>
                    <a:pt x="4878" y="7365"/>
                    <a:pt x="4536" y="7260"/>
                  </a:cubicBezTo>
                  <a:cubicBezTo>
                    <a:pt x="4113" y="7128"/>
                    <a:pt x="3716" y="6961"/>
                    <a:pt x="3284" y="6872"/>
                  </a:cubicBezTo>
                  <a:cubicBezTo>
                    <a:pt x="3077" y="6822"/>
                    <a:pt x="2867" y="6796"/>
                    <a:pt x="2658" y="6796"/>
                  </a:cubicBezTo>
                  <a:cubicBezTo>
                    <a:pt x="2359" y="6796"/>
                    <a:pt x="2062" y="6848"/>
                    <a:pt x="1777" y="6952"/>
                  </a:cubicBezTo>
                  <a:cubicBezTo>
                    <a:pt x="1080" y="7207"/>
                    <a:pt x="533" y="7772"/>
                    <a:pt x="75" y="8336"/>
                  </a:cubicBezTo>
                  <a:cubicBezTo>
                    <a:pt x="1" y="8431"/>
                    <a:pt x="82" y="8479"/>
                    <a:pt x="176" y="8479"/>
                  </a:cubicBezTo>
                  <a:cubicBezTo>
                    <a:pt x="239" y="8479"/>
                    <a:pt x="308" y="8458"/>
                    <a:pt x="339" y="8415"/>
                  </a:cubicBezTo>
                  <a:cubicBezTo>
                    <a:pt x="745" y="7904"/>
                    <a:pt x="1221" y="7393"/>
                    <a:pt x="1838" y="7137"/>
                  </a:cubicBezTo>
                  <a:cubicBezTo>
                    <a:pt x="2079" y="7048"/>
                    <a:pt x="2330" y="7002"/>
                    <a:pt x="2582" y="7002"/>
                  </a:cubicBezTo>
                  <a:cubicBezTo>
                    <a:pt x="2754" y="7002"/>
                    <a:pt x="2928" y="7023"/>
                    <a:pt x="3099" y="7066"/>
                  </a:cubicBezTo>
                  <a:cubicBezTo>
                    <a:pt x="3906" y="7244"/>
                    <a:pt x="4675" y="7687"/>
                    <a:pt x="5509" y="7687"/>
                  </a:cubicBezTo>
                  <a:cubicBezTo>
                    <a:pt x="5587" y="7687"/>
                    <a:pt x="5665" y="7683"/>
                    <a:pt x="5744" y="7675"/>
                  </a:cubicBezTo>
                  <a:cubicBezTo>
                    <a:pt x="6838" y="7560"/>
                    <a:pt x="7561" y="6581"/>
                    <a:pt x="7534" y="5523"/>
                  </a:cubicBezTo>
                  <a:cubicBezTo>
                    <a:pt x="7516" y="4800"/>
                    <a:pt x="7217" y="4139"/>
                    <a:pt x="6820" y="3548"/>
                  </a:cubicBezTo>
                  <a:cubicBezTo>
                    <a:pt x="6476" y="3037"/>
                    <a:pt x="6229" y="2455"/>
                    <a:pt x="6282" y="1829"/>
                  </a:cubicBezTo>
                  <a:cubicBezTo>
                    <a:pt x="6326" y="1371"/>
                    <a:pt x="6511" y="939"/>
                    <a:pt x="6811" y="595"/>
                  </a:cubicBezTo>
                  <a:cubicBezTo>
                    <a:pt x="6943" y="427"/>
                    <a:pt x="7093" y="286"/>
                    <a:pt x="7270" y="171"/>
                  </a:cubicBezTo>
                  <a:cubicBezTo>
                    <a:pt x="7322" y="136"/>
                    <a:pt x="7349" y="57"/>
                    <a:pt x="7287" y="22"/>
                  </a:cubicBezTo>
                  <a:cubicBezTo>
                    <a:pt x="7259" y="7"/>
                    <a:pt x="7228" y="0"/>
                    <a:pt x="7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02"/>
            <p:cNvSpPr/>
            <p:nvPr/>
          </p:nvSpPr>
          <p:spPr>
            <a:xfrm rot="-370323">
              <a:off x="1414262" y="3458259"/>
              <a:ext cx="2147143" cy="2516121"/>
            </a:xfrm>
            <a:custGeom>
              <a:rect b="b" l="l" r="r" t="t"/>
              <a:pathLst>
                <a:path extrusionOk="0" h="8749" w="7466">
                  <a:moveTo>
                    <a:pt x="7384" y="0"/>
                  </a:moveTo>
                  <a:cubicBezTo>
                    <a:pt x="7298" y="0"/>
                    <a:pt x="7165" y="29"/>
                    <a:pt x="7142" y="81"/>
                  </a:cubicBezTo>
                  <a:lnTo>
                    <a:pt x="7151" y="81"/>
                  </a:lnTo>
                  <a:cubicBezTo>
                    <a:pt x="6957" y="557"/>
                    <a:pt x="6622" y="962"/>
                    <a:pt x="6190" y="1244"/>
                  </a:cubicBezTo>
                  <a:cubicBezTo>
                    <a:pt x="5897" y="1416"/>
                    <a:pt x="5563" y="1505"/>
                    <a:pt x="5225" y="1505"/>
                  </a:cubicBezTo>
                  <a:cubicBezTo>
                    <a:pt x="5094" y="1505"/>
                    <a:pt x="4962" y="1492"/>
                    <a:pt x="4832" y="1465"/>
                  </a:cubicBezTo>
                  <a:cubicBezTo>
                    <a:pt x="4470" y="1394"/>
                    <a:pt x="4135" y="1244"/>
                    <a:pt x="3783" y="1139"/>
                  </a:cubicBezTo>
                  <a:cubicBezTo>
                    <a:pt x="3448" y="1024"/>
                    <a:pt x="3095" y="971"/>
                    <a:pt x="2733" y="953"/>
                  </a:cubicBezTo>
                  <a:cubicBezTo>
                    <a:pt x="2707" y="953"/>
                    <a:pt x="2681" y="952"/>
                    <a:pt x="2655" y="952"/>
                  </a:cubicBezTo>
                  <a:cubicBezTo>
                    <a:pt x="1632" y="952"/>
                    <a:pt x="461" y="1457"/>
                    <a:pt x="221" y="2540"/>
                  </a:cubicBezTo>
                  <a:cubicBezTo>
                    <a:pt x="0" y="3528"/>
                    <a:pt x="723" y="4383"/>
                    <a:pt x="1182" y="5177"/>
                  </a:cubicBezTo>
                  <a:cubicBezTo>
                    <a:pt x="1402" y="5573"/>
                    <a:pt x="1596" y="6006"/>
                    <a:pt x="1614" y="6473"/>
                  </a:cubicBezTo>
                  <a:cubicBezTo>
                    <a:pt x="1640" y="7090"/>
                    <a:pt x="1367" y="7681"/>
                    <a:pt x="1041" y="8183"/>
                  </a:cubicBezTo>
                  <a:cubicBezTo>
                    <a:pt x="917" y="8368"/>
                    <a:pt x="785" y="8545"/>
                    <a:pt x="653" y="8721"/>
                  </a:cubicBezTo>
                  <a:cubicBezTo>
                    <a:pt x="629" y="8745"/>
                    <a:pt x="688" y="8749"/>
                    <a:pt x="732" y="8749"/>
                  </a:cubicBezTo>
                  <a:cubicBezTo>
                    <a:pt x="754" y="8749"/>
                    <a:pt x="773" y="8748"/>
                    <a:pt x="776" y="8748"/>
                  </a:cubicBezTo>
                  <a:cubicBezTo>
                    <a:pt x="847" y="8739"/>
                    <a:pt x="917" y="8704"/>
                    <a:pt x="970" y="8659"/>
                  </a:cubicBezTo>
                  <a:cubicBezTo>
                    <a:pt x="1393" y="8122"/>
                    <a:pt x="1790" y="7513"/>
                    <a:pt x="1905" y="6826"/>
                  </a:cubicBezTo>
                  <a:cubicBezTo>
                    <a:pt x="1975" y="6349"/>
                    <a:pt x="1896" y="5873"/>
                    <a:pt x="1684" y="5450"/>
                  </a:cubicBezTo>
                  <a:cubicBezTo>
                    <a:pt x="1481" y="5018"/>
                    <a:pt x="1208" y="4639"/>
                    <a:pt x="970" y="4224"/>
                  </a:cubicBezTo>
                  <a:cubicBezTo>
                    <a:pt x="741" y="3819"/>
                    <a:pt x="503" y="3343"/>
                    <a:pt x="494" y="2849"/>
                  </a:cubicBezTo>
                  <a:cubicBezTo>
                    <a:pt x="494" y="2364"/>
                    <a:pt x="706" y="1897"/>
                    <a:pt x="1076" y="1571"/>
                  </a:cubicBezTo>
                  <a:cubicBezTo>
                    <a:pt x="1462" y="1216"/>
                    <a:pt x="1953" y="1080"/>
                    <a:pt x="2455" y="1080"/>
                  </a:cubicBezTo>
                  <a:cubicBezTo>
                    <a:pt x="2516" y="1080"/>
                    <a:pt x="2576" y="1082"/>
                    <a:pt x="2636" y="1086"/>
                  </a:cubicBezTo>
                  <a:cubicBezTo>
                    <a:pt x="3033" y="1112"/>
                    <a:pt x="3430" y="1209"/>
                    <a:pt x="3800" y="1350"/>
                  </a:cubicBezTo>
                  <a:cubicBezTo>
                    <a:pt x="4100" y="1474"/>
                    <a:pt x="4417" y="1562"/>
                    <a:pt x="4744" y="1606"/>
                  </a:cubicBezTo>
                  <a:cubicBezTo>
                    <a:pt x="4850" y="1619"/>
                    <a:pt x="4957" y="1625"/>
                    <a:pt x="5063" y="1625"/>
                  </a:cubicBezTo>
                  <a:cubicBezTo>
                    <a:pt x="5466" y="1625"/>
                    <a:pt x="5864" y="1533"/>
                    <a:pt x="6234" y="1359"/>
                  </a:cubicBezTo>
                  <a:cubicBezTo>
                    <a:pt x="6578" y="1183"/>
                    <a:pt x="6877" y="936"/>
                    <a:pt x="7107" y="627"/>
                  </a:cubicBezTo>
                  <a:cubicBezTo>
                    <a:pt x="7248" y="451"/>
                    <a:pt x="7362" y="266"/>
                    <a:pt x="7451" y="54"/>
                  </a:cubicBezTo>
                  <a:cubicBezTo>
                    <a:pt x="7451" y="45"/>
                    <a:pt x="7459" y="36"/>
                    <a:pt x="7459" y="28"/>
                  </a:cubicBezTo>
                  <a:cubicBezTo>
                    <a:pt x="7466" y="9"/>
                    <a:pt x="7432" y="0"/>
                    <a:pt x="7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11_1_1_1_1_1_1">
    <p:spTree>
      <p:nvGrpSpPr>
        <p:cNvPr id="3475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p103"/>
          <p:cNvSpPr txBox="1"/>
          <p:nvPr>
            <p:ph idx="1" type="body"/>
          </p:nvPr>
        </p:nvSpPr>
        <p:spPr>
          <a:xfrm>
            <a:off x="713225" y="2048025"/>
            <a:ext cx="5950200" cy="20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3477" name="Google Shape;3477;p103"/>
          <p:cNvSpPr txBox="1"/>
          <p:nvPr>
            <p:ph type="title"/>
          </p:nvPr>
        </p:nvSpPr>
        <p:spPr>
          <a:xfrm>
            <a:off x="713225" y="368825"/>
            <a:ext cx="59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78" name="Google Shape;3478;p103"/>
          <p:cNvSpPr txBox="1"/>
          <p:nvPr>
            <p:ph idx="2" type="subTitle"/>
          </p:nvPr>
        </p:nvSpPr>
        <p:spPr>
          <a:xfrm>
            <a:off x="713225" y="1209675"/>
            <a:ext cx="5950200" cy="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479" name="Google Shape;3479;p103"/>
          <p:cNvGrpSpPr/>
          <p:nvPr/>
        </p:nvGrpSpPr>
        <p:grpSpPr>
          <a:xfrm flipH="1" rot="8100000">
            <a:off x="4303222" y="4328746"/>
            <a:ext cx="1924526" cy="1364190"/>
            <a:chOff x="193669" y="148127"/>
            <a:chExt cx="1982873" cy="1405549"/>
          </a:xfrm>
        </p:grpSpPr>
        <p:sp>
          <p:nvSpPr>
            <p:cNvPr id="3480" name="Google Shape;3480;p103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81" name="Google Shape;3481;p103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482" name="Google Shape;3482;p10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3" name="Google Shape;3483;p10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4" name="Google Shape;3484;p103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485" name="Google Shape;3485;p10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6" name="Google Shape;3486;p10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87" name="Google Shape;3487;p103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3488" name="Google Shape;3488;p103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89" name="Google Shape;3489;p103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0" name="Google Shape;3490;p103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1" name="Google Shape;3491;p103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2" name="Google Shape;3492;p103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493" name="Google Shape;3493;p103"/>
          <p:cNvGrpSpPr/>
          <p:nvPr/>
        </p:nvGrpSpPr>
        <p:grpSpPr>
          <a:xfrm rot="1799927">
            <a:off x="7617355" y="933515"/>
            <a:ext cx="1420614" cy="5421572"/>
            <a:chOff x="9065175" y="1446600"/>
            <a:chExt cx="682175" cy="2603425"/>
          </a:xfrm>
        </p:grpSpPr>
        <p:sp>
          <p:nvSpPr>
            <p:cNvPr id="3494" name="Google Shape;3494;p103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03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03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03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03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03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03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03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03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03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03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103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03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03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03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03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03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03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03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03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03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03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03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03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03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03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11_1_1_1_1_1_1_2">
    <p:spTree>
      <p:nvGrpSpPr>
        <p:cNvPr id="3520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104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2" name="Google Shape;3522;p104"/>
          <p:cNvSpPr txBox="1"/>
          <p:nvPr>
            <p:ph idx="1" type="body"/>
          </p:nvPr>
        </p:nvSpPr>
        <p:spPr>
          <a:xfrm>
            <a:off x="713225" y="1514072"/>
            <a:ext cx="3747000" cy="30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523" name="Google Shape;3523;p104"/>
          <p:cNvSpPr txBox="1"/>
          <p:nvPr>
            <p:ph idx="2" type="body"/>
          </p:nvPr>
        </p:nvSpPr>
        <p:spPr>
          <a:xfrm>
            <a:off x="4836125" y="1856101"/>
            <a:ext cx="3576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">
  <p:cSld name="CUSTOM_11_1_1_1_1_1_1_2_1">
    <p:spTree>
      <p:nvGrpSpPr>
        <p:cNvPr id="3524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p105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26" name="Google Shape;3526;p105"/>
          <p:cNvSpPr txBox="1"/>
          <p:nvPr>
            <p:ph idx="1" type="body"/>
          </p:nvPr>
        </p:nvSpPr>
        <p:spPr>
          <a:xfrm>
            <a:off x="713225" y="1516601"/>
            <a:ext cx="39207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grpSp>
        <p:nvGrpSpPr>
          <p:cNvPr id="3527" name="Google Shape;3527;p105"/>
          <p:cNvGrpSpPr/>
          <p:nvPr/>
        </p:nvGrpSpPr>
        <p:grpSpPr>
          <a:xfrm rot="1799906">
            <a:off x="7389301" y="-734576"/>
            <a:ext cx="2233274" cy="8522976"/>
            <a:chOff x="9065175" y="1446600"/>
            <a:chExt cx="682175" cy="2603425"/>
          </a:xfrm>
        </p:grpSpPr>
        <p:sp>
          <p:nvSpPr>
            <p:cNvPr id="3528" name="Google Shape;3528;p10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29" name="Google Shape;3529;p10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0" name="Google Shape;3530;p10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1" name="Google Shape;3531;p10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2" name="Google Shape;3532;p10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3" name="Google Shape;3533;p10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4" name="Google Shape;3534;p10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5" name="Google Shape;3535;p10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6" name="Google Shape;3536;p10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7" name="Google Shape;3537;p10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8" name="Google Shape;3538;p10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39" name="Google Shape;3539;p10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0" name="Google Shape;3540;p10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1" name="Google Shape;3541;p10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2" name="Google Shape;3542;p10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3" name="Google Shape;3543;p10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4" name="Google Shape;3544;p10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5" name="Google Shape;3545;p10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6" name="Google Shape;3546;p10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7" name="Google Shape;3547;p10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8" name="Google Shape;3548;p10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49" name="Google Shape;3549;p10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50" name="Google Shape;3550;p10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51" name="Google Shape;3551;p10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52" name="Google Shape;3552;p10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553" name="Google Shape;3553;p10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3554" name="Google Shape;3554;p105"/>
          <p:cNvGrpSpPr/>
          <p:nvPr/>
        </p:nvGrpSpPr>
        <p:grpSpPr>
          <a:xfrm rot="-9977926">
            <a:off x="5194366" y="3606731"/>
            <a:ext cx="661446" cy="929056"/>
            <a:chOff x="2374700" y="1056350"/>
            <a:chExt cx="797300" cy="1119875"/>
          </a:xfrm>
        </p:grpSpPr>
        <p:sp>
          <p:nvSpPr>
            <p:cNvPr id="3555" name="Google Shape;3555;p10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0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0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0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0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0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0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8">
    <p:spTree>
      <p:nvGrpSpPr>
        <p:cNvPr id="3562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p106"/>
          <p:cNvSpPr txBox="1"/>
          <p:nvPr>
            <p:ph idx="1" type="body"/>
          </p:nvPr>
        </p:nvSpPr>
        <p:spPr>
          <a:xfrm>
            <a:off x="713225" y="1368684"/>
            <a:ext cx="3747000" cy="30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564" name="Google Shape;3564;p106"/>
          <p:cNvSpPr txBox="1"/>
          <p:nvPr>
            <p:ph idx="2" type="body"/>
          </p:nvPr>
        </p:nvSpPr>
        <p:spPr>
          <a:xfrm>
            <a:off x="4836125" y="1368684"/>
            <a:ext cx="3576000" cy="30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565" name="Google Shape;3565;p10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566" name="Google Shape;3566;p106"/>
          <p:cNvGrpSpPr/>
          <p:nvPr/>
        </p:nvGrpSpPr>
        <p:grpSpPr>
          <a:xfrm rot="-3094973">
            <a:off x="287248" y="4206646"/>
            <a:ext cx="661442" cy="929051"/>
            <a:chOff x="2374700" y="1056350"/>
            <a:chExt cx="797300" cy="1119875"/>
          </a:xfrm>
        </p:grpSpPr>
        <p:sp>
          <p:nvSpPr>
            <p:cNvPr id="3567" name="Google Shape;3567;p106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06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06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06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06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06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06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8_1"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107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6" name="Google Shape;3576;p107"/>
          <p:cNvSpPr txBox="1"/>
          <p:nvPr>
            <p:ph idx="2" type="title"/>
          </p:nvPr>
        </p:nvSpPr>
        <p:spPr>
          <a:xfrm>
            <a:off x="1777063" y="3450325"/>
            <a:ext cx="210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7" name="Google Shape;3577;p107"/>
          <p:cNvSpPr txBox="1"/>
          <p:nvPr>
            <p:ph idx="1" type="subTitle"/>
          </p:nvPr>
        </p:nvSpPr>
        <p:spPr>
          <a:xfrm>
            <a:off x="1777213" y="3878264"/>
            <a:ext cx="21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8" name="Google Shape;3578;p107"/>
          <p:cNvSpPr txBox="1"/>
          <p:nvPr>
            <p:ph idx="3" type="title"/>
          </p:nvPr>
        </p:nvSpPr>
        <p:spPr>
          <a:xfrm>
            <a:off x="5270488" y="3450325"/>
            <a:ext cx="210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79" name="Google Shape;3579;p107"/>
          <p:cNvSpPr txBox="1"/>
          <p:nvPr>
            <p:ph idx="4" type="subTitle"/>
          </p:nvPr>
        </p:nvSpPr>
        <p:spPr>
          <a:xfrm>
            <a:off x="5270638" y="3878264"/>
            <a:ext cx="21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80" name="Google Shape;3580;p107"/>
          <p:cNvGrpSpPr/>
          <p:nvPr/>
        </p:nvGrpSpPr>
        <p:grpSpPr>
          <a:xfrm rot="833535">
            <a:off x="-1744786" y="2120687"/>
            <a:ext cx="4931525" cy="4960426"/>
            <a:chOff x="-741470" y="2755466"/>
            <a:chExt cx="3961335" cy="3984550"/>
          </a:xfrm>
        </p:grpSpPr>
        <p:sp>
          <p:nvSpPr>
            <p:cNvPr id="3581" name="Google Shape;3581;p107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07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07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07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07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07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07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07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07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07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07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07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07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07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07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07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07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07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07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07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07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07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07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07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07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07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07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07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07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07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07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07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07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07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07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07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07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18" name="Google Shape;3618;p107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3619" name="Google Shape;3619;p107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20" name="Google Shape;3620;p107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3621" name="Google Shape;3621;p107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2" name="Google Shape;3622;p107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3" name="Google Shape;3623;p107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4" name="Google Shape;3624;p107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5" name="Google Shape;3625;p107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6" name="Google Shape;3626;p107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7" name="Google Shape;3627;p107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8" name="Google Shape;3628;p107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29" name="Google Shape;3629;p107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0" name="Google Shape;3630;p107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1" name="Google Shape;3631;p107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2" name="Google Shape;3632;p107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3" name="Google Shape;3633;p107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4" name="Google Shape;3634;p107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5" name="Google Shape;3635;p107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6" name="Google Shape;3636;p107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7" name="Google Shape;3637;p107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8" name="Google Shape;3638;p107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39" name="Google Shape;3639;p107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0" name="Google Shape;3640;p107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1" name="Google Shape;3641;p107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2" name="Google Shape;3642;p107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3" name="Google Shape;3643;p107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4" name="Google Shape;3644;p107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645" name="Google Shape;3645;p107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3646" name="Google Shape;3646;p107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47" name="Google Shape;3647;p107"/>
              <p:cNvGrpSpPr/>
              <p:nvPr/>
            </p:nvGrpSpPr>
            <p:grpSpPr>
              <a:xfrm>
                <a:off x="-560680" y="3937377"/>
                <a:ext cx="3600600" cy="1614804"/>
                <a:chOff x="-560680" y="3937377"/>
                <a:chExt cx="3600600" cy="1614804"/>
              </a:xfrm>
            </p:grpSpPr>
            <p:sp>
              <p:nvSpPr>
                <p:cNvPr id="3648" name="Google Shape;3648;p107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9" name="Google Shape;3649;p107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0" name="Google Shape;3650;p107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1" name="Google Shape;3651;p107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2" name="Google Shape;3652;p107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3" name="Google Shape;3653;p107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4" name="Google Shape;3654;p107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5" name="Google Shape;3655;p107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6" name="Google Shape;3656;p107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7" name="Google Shape;3657;p107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8" name="Google Shape;3658;p107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9" name="Google Shape;3659;p107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0" name="Google Shape;3660;p107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1" name="Google Shape;3661;p107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2" name="Google Shape;3662;p107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3" name="Google Shape;3663;p107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4" name="Google Shape;3664;p107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5" name="Google Shape;3665;p107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6" name="Google Shape;3666;p107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7" name="Google Shape;3667;p107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8" name="Google Shape;3668;p107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69" name="Google Shape;3669;p107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0" name="Google Shape;3670;p107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1" name="Google Shape;3671;p107"/>
                <p:cNvSpPr/>
                <p:nvPr/>
              </p:nvSpPr>
              <p:spPr>
                <a:xfrm rot="3504383">
                  <a:off x="-366975" y="4099328"/>
                  <a:ext cx="110602" cy="108952"/>
                </a:xfrm>
                <a:custGeom>
                  <a:rect b="b" l="l" r="r" t="t"/>
                  <a:pathLst>
                    <a:path extrusionOk="0" h="4358" w="4424">
                      <a:moveTo>
                        <a:pt x="2187" y="1"/>
                      </a:moveTo>
                      <a:cubicBezTo>
                        <a:pt x="2067" y="1"/>
                        <a:pt x="1946" y="9"/>
                        <a:pt x="1826" y="27"/>
                      </a:cubicBezTo>
                      <a:cubicBezTo>
                        <a:pt x="1692" y="44"/>
                        <a:pt x="1575" y="77"/>
                        <a:pt x="1441" y="128"/>
                      </a:cubicBezTo>
                      <a:cubicBezTo>
                        <a:pt x="1324" y="161"/>
                        <a:pt x="1190" y="228"/>
                        <a:pt x="1072" y="278"/>
                      </a:cubicBezTo>
                      <a:cubicBezTo>
                        <a:pt x="838" y="429"/>
                        <a:pt x="637" y="597"/>
                        <a:pt x="469" y="815"/>
                      </a:cubicBezTo>
                      <a:cubicBezTo>
                        <a:pt x="151" y="1233"/>
                        <a:pt x="0" y="1786"/>
                        <a:pt x="50" y="2322"/>
                      </a:cubicBezTo>
                      <a:cubicBezTo>
                        <a:pt x="101" y="2892"/>
                        <a:pt x="369" y="3428"/>
                        <a:pt x="788" y="3814"/>
                      </a:cubicBezTo>
                      <a:cubicBezTo>
                        <a:pt x="1176" y="4172"/>
                        <a:pt x="1672" y="4358"/>
                        <a:pt x="2191" y="4358"/>
                      </a:cubicBezTo>
                      <a:cubicBezTo>
                        <a:pt x="2253" y="4358"/>
                        <a:pt x="2316" y="4355"/>
                        <a:pt x="2379" y="4350"/>
                      </a:cubicBezTo>
                      <a:cubicBezTo>
                        <a:pt x="3317" y="4232"/>
                        <a:pt x="4088" y="3562"/>
                        <a:pt x="4339" y="2641"/>
                      </a:cubicBezTo>
                      <a:cubicBezTo>
                        <a:pt x="4407" y="2356"/>
                        <a:pt x="4423" y="2054"/>
                        <a:pt x="4373" y="1770"/>
                      </a:cubicBezTo>
                      <a:cubicBezTo>
                        <a:pt x="4289" y="1183"/>
                        <a:pt x="3954" y="680"/>
                        <a:pt x="3468" y="362"/>
                      </a:cubicBezTo>
                      <a:cubicBezTo>
                        <a:pt x="3084" y="124"/>
                        <a:pt x="2638" y="1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2" name="Google Shape;3672;p107"/>
                <p:cNvSpPr/>
                <p:nvPr/>
              </p:nvSpPr>
              <p:spPr>
                <a:xfrm rot="3504383">
                  <a:off x="-540963" y="4055779"/>
                  <a:ext cx="112277" cy="109052"/>
                </a:xfrm>
                <a:custGeom>
                  <a:rect b="b" l="l" r="r" t="t"/>
                  <a:pathLst>
                    <a:path extrusionOk="0" h="4362" w="4491">
                      <a:moveTo>
                        <a:pt x="2176" y="0"/>
                      </a:moveTo>
                      <a:cubicBezTo>
                        <a:pt x="1728" y="0"/>
                        <a:pt x="1284" y="138"/>
                        <a:pt x="922" y="403"/>
                      </a:cubicBezTo>
                      <a:cubicBezTo>
                        <a:pt x="805" y="486"/>
                        <a:pt x="704" y="587"/>
                        <a:pt x="620" y="687"/>
                      </a:cubicBezTo>
                      <a:cubicBezTo>
                        <a:pt x="520" y="788"/>
                        <a:pt x="453" y="888"/>
                        <a:pt x="386" y="1006"/>
                      </a:cubicBezTo>
                      <a:cubicBezTo>
                        <a:pt x="235" y="1240"/>
                        <a:pt x="151" y="1492"/>
                        <a:pt x="101" y="1760"/>
                      </a:cubicBezTo>
                      <a:cubicBezTo>
                        <a:pt x="0" y="2329"/>
                        <a:pt x="118" y="2916"/>
                        <a:pt x="419" y="3402"/>
                      </a:cubicBezTo>
                      <a:cubicBezTo>
                        <a:pt x="738" y="3887"/>
                        <a:pt x="1240" y="4223"/>
                        <a:pt x="1810" y="4340"/>
                      </a:cubicBezTo>
                      <a:cubicBezTo>
                        <a:pt x="1928" y="4354"/>
                        <a:pt x="2049" y="4362"/>
                        <a:pt x="2170" y="4362"/>
                      </a:cubicBezTo>
                      <a:cubicBezTo>
                        <a:pt x="2342" y="4362"/>
                        <a:pt x="2514" y="4346"/>
                        <a:pt x="2681" y="4306"/>
                      </a:cubicBezTo>
                      <a:cubicBezTo>
                        <a:pt x="2832" y="4273"/>
                        <a:pt x="2966" y="4223"/>
                        <a:pt x="3117" y="4156"/>
                      </a:cubicBezTo>
                      <a:cubicBezTo>
                        <a:pt x="3251" y="4088"/>
                        <a:pt x="3385" y="4005"/>
                        <a:pt x="3519" y="3904"/>
                      </a:cubicBezTo>
                      <a:cubicBezTo>
                        <a:pt x="4005" y="3552"/>
                        <a:pt x="4340" y="2999"/>
                        <a:pt x="4407" y="2396"/>
                      </a:cubicBezTo>
                      <a:cubicBezTo>
                        <a:pt x="4491" y="1810"/>
                        <a:pt x="4306" y="1223"/>
                        <a:pt x="3904" y="788"/>
                      </a:cubicBezTo>
                      <a:cubicBezTo>
                        <a:pt x="3536" y="369"/>
                        <a:pt x="3016" y="84"/>
                        <a:pt x="2447" y="17"/>
                      </a:cubicBezTo>
                      <a:cubicBezTo>
                        <a:pt x="2357" y="6"/>
                        <a:pt x="2266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673" name="Google Shape;3673;p107"/>
          <p:cNvGrpSpPr/>
          <p:nvPr/>
        </p:nvGrpSpPr>
        <p:grpSpPr>
          <a:xfrm rot="1336901">
            <a:off x="7961390" y="2738999"/>
            <a:ext cx="1752327" cy="1569890"/>
            <a:chOff x="154280" y="2041205"/>
            <a:chExt cx="1333895" cy="1195022"/>
          </a:xfrm>
        </p:grpSpPr>
        <p:cxnSp>
          <p:nvCxnSpPr>
            <p:cNvPr id="3674" name="Google Shape;3674;p107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5" name="Google Shape;3675;p107"/>
            <p:cNvCxnSpPr>
              <a:stCxn id="3676" idx="3"/>
              <a:endCxn id="3677" idx="3"/>
            </p:cNvCxnSpPr>
            <p:nvPr/>
          </p:nvCxnSpPr>
          <p:spPr>
            <a:xfrm flipH="1" rot="-1336133">
              <a:off x="918464" y="2699532"/>
              <a:ext cx="218496" cy="171811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678" name="Google Shape;3678;p107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3679" name="Google Shape;3679;p107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0" name="Google Shape;3680;p107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1" name="Google Shape;3681;p107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107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107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107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5" name="Google Shape;3685;p107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6" name="Google Shape;3686;p107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7" name="Google Shape;3687;p107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8" name="Google Shape;3688;p107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77" name="Google Shape;3677;p107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07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07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p108"/>
          <p:cNvSpPr txBox="1"/>
          <p:nvPr>
            <p:ph type="title"/>
          </p:nvPr>
        </p:nvSpPr>
        <p:spPr>
          <a:xfrm>
            <a:off x="709100" y="1356800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2" name="Google Shape;3692;p108"/>
          <p:cNvSpPr txBox="1"/>
          <p:nvPr>
            <p:ph idx="1" type="subTitle"/>
          </p:nvPr>
        </p:nvSpPr>
        <p:spPr>
          <a:xfrm>
            <a:off x="709100" y="1742875"/>
            <a:ext cx="3291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3" name="Google Shape;3693;p108"/>
          <p:cNvSpPr txBox="1"/>
          <p:nvPr>
            <p:ph idx="2" type="title"/>
          </p:nvPr>
        </p:nvSpPr>
        <p:spPr>
          <a:xfrm>
            <a:off x="709100" y="2456938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4" name="Google Shape;3694;p108"/>
          <p:cNvSpPr txBox="1"/>
          <p:nvPr>
            <p:ph idx="3" type="subTitle"/>
          </p:nvPr>
        </p:nvSpPr>
        <p:spPr>
          <a:xfrm>
            <a:off x="709100" y="2843013"/>
            <a:ext cx="329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5" name="Google Shape;3695;p108"/>
          <p:cNvSpPr txBox="1"/>
          <p:nvPr>
            <p:ph idx="4" type="title"/>
          </p:nvPr>
        </p:nvSpPr>
        <p:spPr>
          <a:xfrm>
            <a:off x="709100" y="3557075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96" name="Google Shape;3696;p108"/>
          <p:cNvSpPr txBox="1"/>
          <p:nvPr>
            <p:ph idx="5" type="subTitle"/>
          </p:nvPr>
        </p:nvSpPr>
        <p:spPr>
          <a:xfrm>
            <a:off x="709100" y="3943150"/>
            <a:ext cx="329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7" name="Google Shape;3697;p108"/>
          <p:cNvSpPr txBox="1"/>
          <p:nvPr>
            <p:ph idx="6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698" name="Google Shape;3698;p108"/>
          <p:cNvGrpSpPr/>
          <p:nvPr/>
        </p:nvGrpSpPr>
        <p:grpSpPr>
          <a:xfrm rot="-7222932">
            <a:off x="315780" y="108069"/>
            <a:ext cx="661466" cy="929085"/>
            <a:chOff x="2374700" y="1056350"/>
            <a:chExt cx="797300" cy="1119875"/>
          </a:xfrm>
        </p:grpSpPr>
        <p:sp>
          <p:nvSpPr>
            <p:cNvPr id="3699" name="Google Shape;3699;p10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0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0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0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0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0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0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6" name="Google Shape;3706;p108"/>
          <p:cNvGrpSpPr/>
          <p:nvPr/>
        </p:nvGrpSpPr>
        <p:grpSpPr>
          <a:xfrm flipH="1" rot="8100000">
            <a:off x="7509947" y="3550971"/>
            <a:ext cx="1924526" cy="1364190"/>
            <a:chOff x="193669" y="148127"/>
            <a:chExt cx="1982873" cy="1405549"/>
          </a:xfrm>
        </p:grpSpPr>
        <p:sp>
          <p:nvSpPr>
            <p:cNvPr id="3707" name="Google Shape;3707;p10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08" name="Google Shape;3708;p108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709" name="Google Shape;3709;p10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0" name="Google Shape;3710;p10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1" name="Google Shape;3711;p108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712" name="Google Shape;3712;p10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10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714" name="Google Shape;3714;p108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3715" name="Google Shape;3715;p10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6" name="Google Shape;3716;p10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7" name="Google Shape;3717;p10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8" name="Google Shape;3718;p10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9" name="Google Shape;3719;p10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2">
    <p:spTree>
      <p:nvGrpSpPr>
        <p:cNvPr id="3720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p109"/>
          <p:cNvSpPr txBox="1"/>
          <p:nvPr>
            <p:ph type="title"/>
          </p:nvPr>
        </p:nvSpPr>
        <p:spPr>
          <a:xfrm>
            <a:off x="1090100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22" name="Google Shape;3722;p109"/>
          <p:cNvSpPr txBox="1"/>
          <p:nvPr>
            <p:ph idx="1" type="subTitle"/>
          </p:nvPr>
        </p:nvSpPr>
        <p:spPr>
          <a:xfrm>
            <a:off x="1090100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3" name="Google Shape;3723;p109"/>
          <p:cNvSpPr txBox="1"/>
          <p:nvPr>
            <p:ph idx="2" type="title"/>
          </p:nvPr>
        </p:nvSpPr>
        <p:spPr>
          <a:xfrm>
            <a:off x="3484420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24" name="Google Shape;3724;p109"/>
          <p:cNvSpPr txBox="1"/>
          <p:nvPr>
            <p:ph idx="3" type="subTitle"/>
          </p:nvPr>
        </p:nvSpPr>
        <p:spPr>
          <a:xfrm>
            <a:off x="3484424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5" name="Google Shape;3725;p109"/>
          <p:cNvSpPr txBox="1"/>
          <p:nvPr>
            <p:ph idx="4" type="title"/>
          </p:nvPr>
        </p:nvSpPr>
        <p:spPr>
          <a:xfrm>
            <a:off x="5878747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26" name="Google Shape;3726;p109"/>
          <p:cNvSpPr txBox="1"/>
          <p:nvPr>
            <p:ph idx="5" type="subTitle"/>
          </p:nvPr>
        </p:nvSpPr>
        <p:spPr>
          <a:xfrm>
            <a:off x="5878747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7" name="Google Shape;3727;p109"/>
          <p:cNvSpPr txBox="1"/>
          <p:nvPr>
            <p:ph idx="6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728" name="Google Shape;3728;p109"/>
          <p:cNvGrpSpPr/>
          <p:nvPr/>
        </p:nvGrpSpPr>
        <p:grpSpPr>
          <a:xfrm rot="7047972">
            <a:off x="7281241" y="-3233109"/>
            <a:ext cx="1902945" cy="7262324"/>
            <a:chOff x="9065175" y="1446600"/>
            <a:chExt cx="682175" cy="2603425"/>
          </a:xfrm>
        </p:grpSpPr>
        <p:sp>
          <p:nvSpPr>
            <p:cNvPr id="3729" name="Google Shape;3729;p10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0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0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0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0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0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0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0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0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0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0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0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0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0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0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0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0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0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0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0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0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0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0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0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0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0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5" name="Google Shape;3755;p109"/>
          <p:cNvGrpSpPr/>
          <p:nvPr/>
        </p:nvGrpSpPr>
        <p:grpSpPr>
          <a:xfrm rot="7047972">
            <a:off x="-326634" y="1302441"/>
            <a:ext cx="1902945" cy="7262324"/>
            <a:chOff x="9065175" y="1446600"/>
            <a:chExt cx="682175" cy="2603425"/>
          </a:xfrm>
        </p:grpSpPr>
        <p:sp>
          <p:nvSpPr>
            <p:cNvPr id="3756" name="Google Shape;3756;p10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0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0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0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0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0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0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0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0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0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0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0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0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0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0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0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0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0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0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0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0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0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0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0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0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0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2" name="Google Shape;3782;p109"/>
          <p:cNvGrpSpPr/>
          <p:nvPr/>
        </p:nvGrpSpPr>
        <p:grpSpPr>
          <a:xfrm rot="-7833381">
            <a:off x="8291297" y="4017854"/>
            <a:ext cx="661437" cy="929044"/>
            <a:chOff x="2374700" y="1056350"/>
            <a:chExt cx="797300" cy="1119875"/>
          </a:xfrm>
        </p:grpSpPr>
        <p:sp>
          <p:nvSpPr>
            <p:cNvPr id="3783" name="Google Shape;3783;p109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09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09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09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09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09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09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2_1">
    <p:spTree>
      <p:nvGrpSpPr>
        <p:cNvPr id="3790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110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92" name="Google Shape;3792;p110"/>
          <p:cNvSpPr txBox="1"/>
          <p:nvPr>
            <p:ph idx="1" type="body"/>
          </p:nvPr>
        </p:nvSpPr>
        <p:spPr>
          <a:xfrm>
            <a:off x="712787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793" name="Google Shape;3793;p110"/>
          <p:cNvSpPr txBox="1"/>
          <p:nvPr>
            <p:ph idx="2" type="title"/>
          </p:nvPr>
        </p:nvSpPr>
        <p:spPr>
          <a:xfrm>
            <a:off x="709187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94" name="Google Shape;3794;p110"/>
          <p:cNvSpPr txBox="1"/>
          <p:nvPr>
            <p:ph idx="3" type="body"/>
          </p:nvPr>
        </p:nvSpPr>
        <p:spPr>
          <a:xfrm>
            <a:off x="3321087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795" name="Google Shape;3795;p110"/>
          <p:cNvSpPr txBox="1"/>
          <p:nvPr>
            <p:ph idx="4" type="title"/>
          </p:nvPr>
        </p:nvSpPr>
        <p:spPr>
          <a:xfrm>
            <a:off x="3317487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796" name="Google Shape;3796;p110"/>
          <p:cNvSpPr txBox="1"/>
          <p:nvPr>
            <p:ph idx="5" type="body"/>
          </p:nvPr>
        </p:nvSpPr>
        <p:spPr>
          <a:xfrm>
            <a:off x="5929213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3797" name="Google Shape;3797;p110"/>
          <p:cNvSpPr txBox="1"/>
          <p:nvPr>
            <p:ph idx="6" type="title"/>
          </p:nvPr>
        </p:nvSpPr>
        <p:spPr>
          <a:xfrm>
            <a:off x="5925613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3798" name="Google Shape;3798;p110"/>
          <p:cNvGrpSpPr/>
          <p:nvPr/>
        </p:nvGrpSpPr>
        <p:grpSpPr>
          <a:xfrm rot="-5073374">
            <a:off x="-981267" y="3584802"/>
            <a:ext cx="2657314" cy="2317389"/>
            <a:chOff x="-648948" y="297299"/>
            <a:chExt cx="2104310" cy="1835126"/>
          </a:xfrm>
        </p:grpSpPr>
        <p:sp>
          <p:nvSpPr>
            <p:cNvPr id="3799" name="Google Shape;3799;p110"/>
            <p:cNvSpPr/>
            <p:nvPr/>
          </p:nvSpPr>
          <p:spPr>
            <a:xfrm rot="-7130783">
              <a:off x="103945" y="1082125"/>
              <a:ext cx="603113" cy="274757"/>
            </a:xfrm>
            <a:custGeom>
              <a:rect b="b" l="l" r="r" t="t"/>
              <a:pathLst>
                <a:path extrusionOk="0" h="995" w="2184">
                  <a:moveTo>
                    <a:pt x="2077" y="1"/>
                  </a:moveTo>
                  <a:cubicBezTo>
                    <a:pt x="2066" y="1"/>
                    <a:pt x="2054" y="3"/>
                    <a:pt x="2043" y="7"/>
                  </a:cubicBezTo>
                  <a:lnTo>
                    <a:pt x="102" y="810"/>
                  </a:lnTo>
                  <a:cubicBezTo>
                    <a:pt x="0" y="853"/>
                    <a:pt x="50" y="995"/>
                    <a:pt x="142" y="995"/>
                  </a:cubicBezTo>
                  <a:cubicBezTo>
                    <a:pt x="154" y="995"/>
                    <a:pt x="168" y="992"/>
                    <a:pt x="181" y="986"/>
                  </a:cubicBezTo>
                  <a:lnTo>
                    <a:pt x="2116" y="183"/>
                  </a:lnTo>
                  <a:cubicBezTo>
                    <a:pt x="2165" y="165"/>
                    <a:pt x="2183" y="110"/>
                    <a:pt x="2165" y="61"/>
                  </a:cubicBezTo>
                  <a:cubicBezTo>
                    <a:pt x="2151" y="24"/>
                    <a:pt x="2115" y="1"/>
                    <a:pt x="2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10"/>
            <p:cNvSpPr/>
            <p:nvPr/>
          </p:nvSpPr>
          <p:spPr>
            <a:xfrm rot="-7130783">
              <a:off x="55202" y="1206555"/>
              <a:ext cx="527172" cy="242173"/>
            </a:xfrm>
            <a:custGeom>
              <a:rect b="b" l="l" r="r" t="t"/>
              <a:pathLst>
                <a:path extrusionOk="0" h="877" w="1909">
                  <a:moveTo>
                    <a:pt x="1803" y="1"/>
                  </a:moveTo>
                  <a:cubicBezTo>
                    <a:pt x="1790" y="1"/>
                    <a:pt x="1776" y="4"/>
                    <a:pt x="1763" y="10"/>
                  </a:cubicBezTo>
                  <a:lnTo>
                    <a:pt x="108" y="692"/>
                  </a:lnTo>
                  <a:cubicBezTo>
                    <a:pt x="0" y="734"/>
                    <a:pt x="49" y="876"/>
                    <a:pt x="141" y="876"/>
                  </a:cubicBezTo>
                  <a:cubicBezTo>
                    <a:pt x="154" y="876"/>
                    <a:pt x="167" y="874"/>
                    <a:pt x="181" y="868"/>
                  </a:cubicBezTo>
                  <a:lnTo>
                    <a:pt x="1842" y="187"/>
                  </a:lnTo>
                  <a:cubicBezTo>
                    <a:pt x="1884" y="162"/>
                    <a:pt x="1909" y="107"/>
                    <a:pt x="1890" y="59"/>
                  </a:cubicBezTo>
                  <a:cubicBezTo>
                    <a:pt x="1877" y="23"/>
                    <a:pt x="1841" y="1"/>
                    <a:pt x="1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10"/>
            <p:cNvSpPr/>
            <p:nvPr/>
          </p:nvSpPr>
          <p:spPr>
            <a:xfrm rot="-7130783">
              <a:off x="80002" y="1358876"/>
              <a:ext cx="305147" cy="151047"/>
            </a:xfrm>
            <a:custGeom>
              <a:rect b="b" l="l" r="r" t="t"/>
              <a:pathLst>
                <a:path extrusionOk="0" h="547" w="1105">
                  <a:moveTo>
                    <a:pt x="989" y="1"/>
                  </a:moveTo>
                  <a:cubicBezTo>
                    <a:pt x="977" y="1"/>
                    <a:pt x="965" y="3"/>
                    <a:pt x="952" y="7"/>
                  </a:cubicBezTo>
                  <a:lnTo>
                    <a:pt x="100" y="360"/>
                  </a:lnTo>
                  <a:cubicBezTo>
                    <a:pt x="0" y="407"/>
                    <a:pt x="42" y="547"/>
                    <a:pt x="134" y="547"/>
                  </a:cubicBezTo>
                  <a:cubicBezTo>
                    <a:pt x="148" y="547"/>
                    <a:pt x="164" y="544"/>
                    <a:pt x="180" y="536"/>
                  </a:cubicBezTo>
                  <a:lnTo>
                    <a:pt x="1031" y="183"/>
                  </a:lnTo>
                  <a:cubicBezTo>
                    <a:pt x="1080" y="165"/>
                    <a:pt x="1104" y="110"/>
                    <a:pt x="1080" y="62"/>
                  </a:cubicBezTo>
                  <a:cubicBezTo>
                    <a:pt x="1066" y="24"/>
                    <a:pt x="1030" y="1"/>
                    <a:pt x="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10"/>
            <p:cNvSpPr/>
            <p:nvPr/>
          </p:nvSpPr>
          <p:spPr>
            <a:xfrm rot="-7130783">
              <a:off x="576147" y="490147"/>
              <a:ext cx="602837" cy="275033"/>
            </a:xfrm>
            <a:custGeom>
              <a:rect b="b" l="l" r="r" t="t"/>
              <a:pathLst>
                <a:path extrusionOk="0" h="996" w="2183">
                  <a:moveTo>
                    <a:pt x="2070" y="1"/>
                  </a:moveTo>
                  <a:cubicBezTo>
                    <a:pt x="2059" y="1"/>
                    <a:pt x="2048" y="3"/>
                    <a:pt x="2037" y="7"/>
                  </a:cubicBezTo>
                  <a:lnTo>
                    <a:pt x="102" y="810"/>
                  </a:lnTo>
                  <a:cubicBezTo>
                    <a:pt x="0" y="853"/>
                    <a:pt x="45" y="995"/>
                    <a:pt x="140" y="995"/>
                  </a:cubicBezTo>
                  <a:cubicBezTo>
                    <a:pt x="153" y="995"/>
                    <a:pt x="166" y="992"/>
                    <a:pt x="181" y="987"/>
                  </a:cubicBezTo>
                  <a:lnTo>
                    <a:pt x="2110" y="190"/>
                  </a:lnTo>
                  <a:cubicBezTo>
                    <a:pt x="2159" y="165"/>
                    <a:pt x="2183" y="110"/>
                    <a:pt x="2165" y="62"/>
                  </a:cubicBezTo>
                  <a:cubicBezTo>
                    <a:pt x="2146" y="24"/>
                    <a:pt x="2109" y="1"/>
                    <a:pt x="2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10"/>
            <p:cNvSpPr/>
            <p:nvPr/>
          </p:nvSpPr>
          <p:spPr>
            <a:xfrm rot="-7130783">
              <a:off x="533293" y="608793"/>
              <a:ext cx="527172" cy="243277"/>
            </a:xfrm>
            <a:custGeom>
              <a:rect b="b" l="l" r="r" t="t"/>
              <a:pathLst>
                <a:path extrusionOk="0" h="881" w="1909">
                  <a:moveTo>
                    <a:pt x="1800" y="1"/>
                  </a:moveTo>
                  <a:cubicBezTo>
                    <a:pt x="1787" y="1"/>
                    <a:pt x="1775" y="3"/>
                    <a:pt x="1762" y="8"/>
                  </a:cubicBezTo>
                  <a:lnTo>
                    <a:pt x="107" y="695"/>
                  </a:lnTo>
                  <a:cubicBezTo>
                    <a:pt x="0" y="738"/>
                    <a:pt x="49" y="880"/>
                    <a:pt x="141" y="880"/>
                  </a:cubicBezTo>
                  <a:cubicBezTo>
                    <a:pt x="153" y="880"/>
                    <a:pt x="167" y="878"/>
                    <a:pt x="180" y="872"/>
                  </a:cubicBezTo>
                  <a:lnTo>
                    <a:pt x="1841" y="184"/>
                  </a:lnTo>
                  <a:cubicBezTo>
                    <a:pt x="1890" y="166"/>
                    <a:pt x="1908" y="111"/>
                    <a:pt x="1890" y="62"/>
                  </a:cubicBezTo>
                  <a:cubicBezTo>
                    <a:pt x="1876" y="21"/>
                    <a:pt x="1839" y="1"/>
                    <a:pt x="1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10"/>
            <p:cNvSpPr/>
            <p:nvPr/>
          </p:nvSpPr>
          <p:spPr>
            <a:xfrm rot="-7130783">
              <a:off x="561813" y="757263"/>
              <a:ext cx="304042" cy="151323"/>
            </a:xfrm>
            <a:custGeom>
              <a:rect b="b" l="l" r="r" t="t"/>
              <a:pathLst>
                <a:path extrusionOk="0" h="548" w="1101">
                  <a:moveTo>
                    <a:pt x="995" y="0"/>
                  </a:moveTo>
                  <a:cubicBezTo>
                    <a:pt x="981" y="0"/>
                    <a:pt x="967" y="3"/>
                    <a:pt x="954" y="10"/>
                  </a:cubicBezTo>
                  <a:lnTo>
                    <a:pt x="102" y="363"/>
                  </a:lnTo>
                  <a:cubicBezTo>
                    <a:pt x="1" y="406"/>
                    <a:pt x="45" y="548"/>
                    <a:pt x="136" y="548"/>
                  </a:cubicBezTo>
                  <a:cubicBezTo>
                    <a:pt x="148" y="548"/>
                    <a:pt x="162" y="545"/>
                    <a:pt x="175" y="539"/>
                  </a:cubicBezTo>
                  <a:lnTo>
                    <a:pt x="1027" y="186"/>
                  </a:lnTo>
                  <a:cubicBezTo>
                    <a:pt x="1076" y="168"/>
                    <a:pt x="1100" y="107"/>
                    <a:pt x="1082" y="59"/>
                  </a:cubicBezTo>
                  <a:cubicBezTo>
                    <a:pt x="1069" y="23"/>
                    <a:pt x="1032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10"/>
            <p:cNvSpPr/>
            <p:nvPr/>
          </p:nvSpPr>
          <p:spPr>
            <a:xfrm rot="-7130783">
              <a:off x="-362779" y="1664023"/>
              <a:ext cx="604494" cy="274757"/>
            </a:xfrm>
            <a:custGeom>
              <a:rect b="b" l="l" r="r" t="t"/>
              <a:pathLst>
                <a:path extrusionOk="0" h="995" w="2189">
                  <a:moveTo>
                    <a:pt x="2071" y="1"/>
                  </a:moveTo>
                  <a:cubicBezTo>
                    <a:pt x="2059" y="1"/>
                    <a:pt x="2048" y="3"/>
                    <a:pt x="2037" y="7"/>
                  </a:cubicBezTo>
                  <a:lnTo>
                    <a:pt x="108" y="810"/>
                  </a:lnTo>
                  <a:cubicBezTo>
                    <a:pt x="1" y="853"/>
                    <a:pt x="49" y="995"/>
                    <a:pt x="141" y="995"/>
                  </a:cubicBezTo>
                  <a:cubicBezTo>
                    <a:pt x="154" y="995"/>
                    <a:pt x="167" y="992"/>
                    <a:pt x="181" y="987"/>
                  </a:cubicBezTo>
                  <a:lnTo>
                    <a:pt x="2116" y="189"/>
                  </a:lnTo>
                  <a:cubicBezTo>
                    <a:pt x="2165" y="165"/>
                    <a:pt x="2189" y="110"/>
                    <a:pt x="2165" y="62"/>
                  </a:cubicBezTo>
                  <a:cubicBezTo>
                    <a:pt x="2150" y="24"/>
                    <a:pt x="2111" y="1"/>
                    <a:pt x="2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10"/>
            <p:cNvSpPr/>
            <p:nvPr/>
          </p:nvSpPr>
          <p:spPr>
            <a:xfrm rot="-7130783">
              <a:off x="-242149" y="1576724"/>
              <a:ext cx="527448" cy="243829"/>
            </a:xfrm>
            <a:custGeom>
              <a:rect b="b" l="l" r="r" t="t"/>
              <a:pathLst>
                <a:path extrusionOk="0" h="883" w="1910">
                  <a:moveTo>
                    <a:pt x="1802" y="0"/>
                  </a:moveTo>
                  <a:cubicBezTo>
                    <a:pt x="1789" y="0"/>
                    <a:pt x="1776" y="3"/>
                    <a:pt x="1763" y="10"/>
                  </a:cubicBezTo>
                  <a:lnTo>
                    <a:pt x="102" y="691"/>
                  </a:lnTo>
                  <a:cubicBezTo>
                    <a:pt x="0" y="740"/>
                    <a:pt x="45" y="882"/>
                    <a:pt x="140" y="882"/>
                  </a:cubicBezTo>
                  <a:cubicBezTo>
                    <a:pt x="153" y="882"/>
                    <a:pt x="167" y="880"/>
                    <a:pt x="181" y="874"/>
                  </a:cubicBezTo>
                  <a:lnTo>
                    <a:pt x="1836" y="186"/>
                  </a:lnTo>
                  <a:cubicBezTo>
                    <a:pt x="1885" y="168"/>
                    <a:pt x="1909" y="113"/>
                    <a:pt x="1891" y="65"/>
                  </a:cubicBezTo>
                  <a:cubicBezTo>
                    <a:pt x="1873" y="24"/>
                    <a:pt x="1839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10"/>
            <p:cNvSpPr/>
            <p:nvPr/>
          </p:nvSpPr>
          <p:spPr>
            <a:xfrm rot="-7130783">
              <a:off x="-48926" y="1519945"/>
              <a:ext cx="305699" cy="151599"/>
            </a:xfrm>
            <a:custGeom>
              <a:rect b="b" l="l" r="r" t="t"/>
              <a:pathLst>
                <a:path extrusionOk="0" h="549" w="1107">
                  <a:moveTo>
                    <a:pt x="998" y="1"/>
                  </a:moveTo>
                  <a:cubicBezTo>
                    <a:pt x="984" y="1"/>
                    <a:pt x="969" y="4"/>
                    <a:pt x="954" y="10"/>
                  </a:cubicBezTo>
                  <a:lnTo>
                    <a:pt x="102" y="363"/>
                  </a:lnTo>
                  <a:cubicBezTo>
                    <a:pt x="1" y="406"/>
                    <a:pt x="45" y="548"/>
                    <a:pt x="140" y="548"/>
                  </a:cubicBezTo>
                  <a:cubicBezTo>
                    <a:pt x="153" y="548"/>
                    <a:pt x="167" y="546"/>
                    <a:pt x="182" y="540"/>
                  </a:cubicBezTo>
                  <a:lnTo>
                    <a:pt x="1033" y="187"/>
                  </a:lnTo>
                  <a:cubicBezTo>
                    <a:pt x="1082" y="169"/>
                    <a:pt x="1106" y="108"/>
                    <a:pt x="1088" y="59"/>
                  </a:cubicBezTo>
                  <a:cubicBezTo>
                    <a:pt x="1070" y="23"/>
                    <a:pt x="1036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10"/>
            <p:cNvSpPr/>
            <p:nvPr/>
          </p:nvSpPr>
          <p:spPr>
            <a:xfrm rot="-7130783">
              <a:off x="231195" y="992375"/>
              <a:ext cx="527172" cy="242725"/>
            </a:xfrm>
            <a:custGeom>
              <a:rect b="b" l="l" r="r" t="t"/>
              <a:pathLst>
                <a:path extrusionOk="0" h="879" w="1909">
                  <a:moveTo>
                    <a:pt x="1803" y="1"/>
                  </a:moveTo>
                  <a:cubicBezTo>
                    <a:pt x="1789" y="1"/>
                    <a:pt x="1776" y="4"/>
                    <a:pt x="1763" y="10"/>
                  </a:cubicBezTo>
                  <a:lnTo>
                    <a:pt x="102" y="692"/>
                  </a:lnTo>
                  <a:cubicBezTo>
                    <a:pt x="1" y="734"/>
                    <a:pt x="43" y="878"/>
                    <a:pt x="137" y="878"/>
                  </a:cubicBezTo>
                  <a:cubicBezTo>
                    <a:pt x="150" y="878"/>
                    <a:pt x="165" y="875"/>
                    <a:pt x="181" y="868"/>
                  </a:cubicBezTo>
                  <a:lnTo>
                    <a:pt x="1836" y="187"/>
                  </a:lnTo>
                  <a:cubicBezTo>
                    <a:pt x="1884" y="162"/>
                    <a:pt x="1909" y="107"/>
                    <a:pt x="1891" y="59"/>
                  </a:cubicBezTo>
                  <a:cubicBezTo>
                    <a:pt x="1873" y="23"/>
                    <a:pt x="1839" y="1"/>
                    <a:pt x="1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10"/>
            <p:cNvSpPr/>
            <p:nvPr/>
          </p:nvSpPr>
          <p:spPr>
            <a:xfrm rot="-7130783">
              <a:off x="415903" y="924577"/>
              <a:ext cx="329172" cy="161264"/>
            </a:xfrm>
            <a:custGeom>
              <a:rect b="b" l="l" r="r" t="t"/>
              <a:pathLst>
                <a:path extrusionOk="0" h="584" w="1192">
                  <a:moveTo>
                    <a:pt x="1086" y="0"/>
                  </a:moveTo>
                  <a:cubicBezTo>
                    <a:pt x="1072" y="0"/>
                    <a:pt x="1059" y="3"/>
                    <a:pt x="1045" y="10"/>
                  </a:cubicBezTo>
                  <a:lnTo>
                    <a:pt x="102" y="399"/>
                  </a:lnTo>
                  <a:cubicBezTo>
                    <a:pt x="1" y="442"/>
                    <a:pt x="45" y="584"/>
                    <a:pt x="136" y="584"/>
                  </a:cubicBezTo>
                  <a:cubicBezTo>
                    <a:pt x="148" y="584"/>
                    <a:pt x="162" y="581"/>
                    <a:pt x="175" y="575"/>
                  </a:cubicBezTo>
                  <a:lnTo>
                    <a:pt x="1119" y="186"/>
                  </a:lnTo>
                  <a:cubicBezTo>
                    <a:pt x="1167" y="162"/>
                    <a:pt x="1192" y="107"/>
                    <a:pt x="1173" y="58"/>
                  </a:cubicBezTo>
                  <a:cubicBezTo>
                    <a:pt x="1160" y="23"/>
                    <a:pt x="1124" y="0"/>
                    <a:pt x="1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10"/>
            <p:cNvSpPr/>
            <p:nvPr/>
          </p:nvSpPr>
          <p:spPr>
            <a:xfrm rot="-7130783">
              <a:off x="60301" y="505498"/>
              <a:ext cx="990277" cy="1509367"/>
            </a:xfrm>
            <a:custGeom>
              <a:rect b="b" l="l" r="r" t="t"/>
              <a:pathLst>
                <a:path extrusionOk="0" h="5466" w="3586">
                  <a:moveTo>
                    <a:pt x="169" y="0"/>
                  </a:moveTo>
                  <a:cubicBezTo>
                    <a:pt x="85" y="0"/>
                    <a:pt x="1" y="80"/>
                    <a:pt x="44" y="183"/>
                  </a:cubicBezTo>
                  <a:cubicBezTo>
                    <a:pt x="336" y="895"/>
                    <a:pt x="1000" y="1028"/>
                    <a:pt x="1638" y="1156"/>
                  </a:cubicBezTo>
                  <a:cubicBezTo>
                    <a:pt x="2241" y="1278"/>
                    <a:pt x="2807" y="1394"/>
                    <a:pt x="3050" y="1978"/>
                  </a:cubicBezTo>
                  <a:cubicBezTo>
                    <a:pt x="3293" y="2562"/>
                    <a:pt x="2977" y="3049"/>
                    <a:pt x="2636" y="3560"/>
                  </a:cubicBezTo>
                  <a:cubicBezTo>
                    <a:pt x="2271" y="4101"/>
                    <a:pt x="1900" y="4667"/>
                    <a:pt x="2198" y="5379"/>
                  </a:cubicBezTo>
                  <a:cubicBezTo>
                    <a:pt x="2218" y="5440"/>
                    <a:pt x="2263" y="5465"/>
                    <a:pt x="2309" y="5465"/>
                  </a:cubicBezTo>
                  <a:cubicBezTo>
                    <a:pt x="2393" y="5465"/>
                    <a:pt x="2480" y="5383"/>
                    <a:pt x="2429" y="5282"/>
                  </a:cubicBezTo>
                  <a:cubicBezTo>
                    <a:pt x="2186" y="4691"/>
                    <a:pt x="2509" y="4211"/>
                    <a:pt x="2849" y="3700"/>
                  </a:cubicBezTo>
                  <a:cubicBezTo>
                    <a:pt x="3214" y="3158"/>
                    <a:pt x="3586" y="2592"/>
                    <a:pt x="3287" y="1880"/>
                  </a:cubicBezTo>
                  <a:cubicBezTo>
                    <a:pt x="2995" y="1168"/>
                    <a:pt x="2332" y="1034"/>
                    <a:pt x="1693" y="907"/>
                  </a:cubicBezTo>
                  <a:cubicBezTo>
                    <a:pt x="1091" y="785"/>
                    <a:pt x="525" y="669"/>
                    <a:pt x="281" y="79"/>
                  </a:cubicBezTo>
                  <a:cubicBezTo>
                    <a:pt x="258" y="24"/>
                    <a:pt x="21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10"/>
            <p:cNvSpPr/>
            <p:nvPr/>
          </p:nvSpPr>
          <p:spPr>
            <a:xfrm rot="-7130783">
              <a:off x="-244454" y="414544"/>
              <a:ext cx="990001" cy="1508539"/>
            </a:xfrm>
            <a:custGeom>
              <a:rect b="b" l="l" r="r" t="t"/>
              <a:pathLst>
                <a:path extrusionOk="0" h="5463" w="3585">
                  <a:moveTo>
                    <a:pt x="1270" y="1"/>
                  </a:moveTo>
                  <a:cubicBezTo>
                    <a:pt x="1185" y="1"/>
                    <a:pt x="1100" y="81"/>
                    <a:pt x="1150" y="185"/>
                  </a:cubicBezTo>
                  <a:cubicBezTo>
                    <a:pt x="1393" y="770"/>
                    <a:pt x="1077" y="1256"/>
                    <a:pt x="736" y="1767"/>
                  </a:cubicBezTo>
                  <a:cubicBezTo>
                    <a:pt x="371" y="2309"/>
                    <a:pt x="0" y="2869"/>
                    <a:pt x="292" y="3587"/>
                  </a:cubicBezTo>
                  <a:cubicBezTo>
                    <a:pt x="590" y="4299"/>
                    <a:pt x="1254" y="4433"/>
                    <a:pt x="1892" y="4560"/>
                  </a:cubicBezTo>
                  <a:cubicBezTo>
                    <a:pt x="2495" y="4682"/>
                    <a:pt x="3061" y="4798"/>
                    <a:pt x="3304" y="5382"/>
                  </a:cubicBezTo>
                  <a:cubicBezTo>
                    <a:pt x="3328" y="5439"/>
                    <a:pt x="3374" y="5462"/>
                    <a:pt x="3420" y="5462"/>
                  </a:cubicBezTo>
                  <a:cubicBezTo>
                    <a:pt x="3502" y="5462"/>
                    <a:pt x="3584" y="5386"/>
                    <a:pt x="3541" y="5285"/>
                  </a:cubicBezTo>
                  <a:cubicBezTo>
                    <a:pt x="3243" y="4573"/>
                    <a:pt x="2586" y="4439"/>
                    <a:pt x="1941" y="4311"/>
                  </a:cubicBezTo>
                  <a:cubicBezTo>
                    <a:pt x="1345" y="4189"/>
                    <a:pt x="773" y="4074"/>
                    <a:pt x="529" y="3489"/>
                  </a:cubicBezTo>
                  <a:cubicBezTo>
                    <a:pt x="286" y="2899"/>
                    <a:pt x="609" y="2419"/>
                    <a:pt x="949" y="1907"/>
                  </a:cubicBezTo>
                  <a:cubicBezTo>
                    <a:pt x="1308" y="1360"/>
                    <a:pt x="1686" y="800"/>
                    <a:pt x="1387" y="88"/>
                  </a:cubicBezTo>
                  <a:cubicBezTo>
                    <a:pt x="1365" y="26"/>
                    <a:pt x="1318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3812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111"/>
          <p:cNvSpPr txBox="1"/>
          <p:nvPr>
            <p:ph type="title"/>
          </p:nvPr>
        </p:nvSpPr>
        <p:spPr>
          <a:xfrm>
            <a:off x="2564178" y="1389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14" name="Google Shape;3814;p111"/>
          <p:cNvSpPr txBox="1"/>
          <p:nvPr>
            <p:ph idx="1" type="subTitle"/>
          </p:nvPr>
        </p:nvSpPr>
        <p:spPr>
          <a:xfrm>
            <a:off x="2564178" y="1976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5" name="Google Shape;3815;p111"/>
          <p:cNvSpPr txBox="1"/>
          <p:nvPr>
            <p:ph idx="2" type="title"/>
          </p:nvPr>
        </p:nvSpPr>
        <p:spPr>
          <a:xfrm>
            <a:off x="6423336" y="1389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16" name="Google Shape;3816;p111"/>
          <p:cNvSpPr txBox="1"/>
          <p:nvPr>
            <p:ph idx="3" type="subTitle"/>
          </p:nvPr>
        </p:nvSpPr>
        <p:spPr>
          <a:xfrm>
            <a:off x="6423332" y="1976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7" name="Google Shape;3817;p111"/>
          <p:cNvSpPr txBox="1"/>
          <p:nvPr>
            <p:ph idx="4" type="title"/>
          </p:nvPr>
        </p:nvSpPr>
        <p:spPr>
          <a:xfrm>
            <a:off x="2564178" y="31278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18" name="Google Shape;3818;p111"/>
          <p:cNvSpPr txBox="1"/>
          <p:nvPr>
            <p:ph idx="5" type="subTitle"/>
          </p:nvPr>
        </p:nvSpPr>
        <p:spPr>
          <a:xfrm>
            <a:off x="2564178" y="37143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9" name="Google Shape;3819;p111"/>
          <p:cNvSpPr txBox="1"/>
          <p:nvPr>
            <p:ph idx="6" type="title"/>
          </p:nvPr>
        </p:nvSpPr>
        <p:spPr>
          <a:xfrm>
            <a:off x="6423336" y="31278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20" name="Google Shape;3820;p111"/>
          <p:cNvSpPr txBox="1"/>
          <p:nvPr>
            <p:ph idx="7" type="subTitle"/>
          </p:nvPr>
        </p:nvSpPr>
        <p:spPr>
          <a:xfrm>
            <a:off x="6423332" y="37143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1" name="Google Shape;3821;p111"/>
          <p:cNvSpPr txBox="1"/>
          <p:nvPr>
            <p:ph idx="8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22" name="Google Shape;3822;p111"/>
          <p:cNvGrpSpPr/>
          <p:nvPr/>
        </p:nvGrpSpPr>
        <p:grpSpPr>
          <a:xfrm rot="7104810">
            <a:off x="7705528" y="-1855455"/>
            <a:ext cx="1420602" cy="5421529"/>
            <a:chOff x="9065175" y="1446600"/>
            <a:chExt cx="682175" cy="2603425"/>
          </a:xfrm>
        </p:grpSpPr>
        <p:sp>
          <p:nvSpPr>
            <p:cNvPr id="3823" name="Google Shape;3823;p111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11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11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11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11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11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11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11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11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11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11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11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111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11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11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11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11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11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11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11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11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11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11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11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11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11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9" name="Google Shape;3849;p111"/>
          <p:cNvGrpSpPr/>
          <p:nvPr/>
        </p:nvGrpSpPr>
        <p:grpSpPr>
          <a:xfrm rot="9258730">
            <a:off x="53528" y="4228855"/>
            <a:ext cx="661431" cy="929036"/>
            <a:chOff x="2374700" y="1056350"/>
            <a:chExt cx="797300" cy="1119875"/>
          </a:xfrm>
        </p:grpSpPr>
        <p:sp>
          <p:nvSpPr>
            <p:cNvPr id="3850" name="Google Shape;3850;p11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1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1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1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1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1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1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2">
    <p:spTree>
      <p:nvGrpSpPr>
        <p:cNvPr id="3857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112"/>
          <p:cNvSpPr txBox="1"/>
          <p:nvPr>
            <p:ph type="title"/>
          </p:nvPr>
        </p:nvSpPr>
        <p:spPr>
          <a:xfrm>
            <a:off x="717100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59" name="Google Shape;3859;p112"/>
          <p:cNvSpPr txBox="1"/>
          <p:nvPr>
            <p:ph idx="1" type="subTitle"/>
          </p:nvPr>
        </p:nvSpPr>
        <p:spPr>
          <a:xfrm>
            <a:off x="717100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0" name="Google Shape;3860;p112"/>
          <p:cNvSpPr txBox="1"/>
          <p:nvPr>
            <p:ph idx="2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61" name="Google Shape;3861;p112"/>
          <p:cNvSpPr txBox="1"/>
          <p:nvPr>
            <p:ph idx="3" type="title"/>
          </p:nvPr>
        </p:nvSpPr>
        <p:spPr>
          <a:xfrm>
            <a:off x="2702933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2" name="Google Shape;3862;p112"/>
          <p:cNvSpPr txBox="1"/>
          <p:nvPr>
            <p:ph idx="4" type="subTitle"/>
          </p:nvPr>
        </p:nvSpPr>
        <p:spPr>
          <a:xfrm>
            <a:off x="2702933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3" name="Google Shape;3863;p112"/>
          <p:cNvSpPr txBox="1"/>
          <p:nvPr>
            <p:ph idx="5" type="title"/>
          </p:nvPr>
        </p:nvSpPr>
        <p:spPr>
          <a:xfrm>
            <a:off x="4688767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4" name="Google Shape;3864;p112"/>
          <p:cNvSpPr txBox="1"/>
          <p:nvPr>
            <p:ph idx="6" type="subTitle"/>
          </p:nvPr>
        </p:nvSpPr>
        <p:spPr>
          <a:xfrm>
            <a:off x="4688767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5" name="Google Shape;3865;p112"/>
          <p:cNvSpPr txBox="1"/>
          <p:nvPr>
            <p:ph idx="7" type="title"/>
          </p:nvPr>
        </p:nvSpPr>
        <p:spPr>
          <a:xfrm>
            <a:off x="6674600" y="2497625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6" name="Google Shape;3866;p112"/>
          <p:cNvSpPr txBox="1"/>
          <p:nvPr>
            <p:ph idx="8" type="subTitle"/>
          </p:nvPr>
        </p:nvSpPr>
        <p:spPr>
          <a:xfrm>
            <a:off x="6674600" y="2965377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67" name="Google Shape;3867;p112"/>
          <p:cNvGrpSpPr/>
          <p:nvPr/>
        </p:nvGrpSpPr>
        <p:grpSpPr>
          <a:xfrm rot="7047972">
            <a:off x="1144927" y="2580977"/>
            <a:ext cx="1584801" cy="6048171"/>
            <a:chOff x="9065175" y="1446600"/>
            <a:chExt cx="682175" cy="2603425"/>
          </a:xfrm>
        </p:grpSpPr>
        <p:sp>
          <p:nvSpPr>
            <p:cNvPr id="3868" name="Google Shape;3868;p112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12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12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12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12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12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12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12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12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12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12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12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12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12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12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12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12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12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12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12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12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12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12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12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12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12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4" name="Google Shape;3894;p112"/>
          <p:cNvGrpSpPr/>
          <p:nvPr/>
        </p:nvGrpSpPr>
        <p:grpSpPr>
          <a:xfrm rot="3032089">
            <a:off x="7591865" y="4075774"/>
            <a:ext cx="1333876" cy="1195004"/>
            <a:chOff x="154280" y="2041205"/>
            <a:chExt cx="1333895" cy="1195022"/>
          </a:xfrm>
        </p:grpSpPr>
        <p:cxnSp>
          <p:nvCxnSpPr>
            <p:cNvPr id="3895" name="Google Shape;3895;p112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6" name="Google Shape;3896;p112"/>
            <p:cNvCxnSpPr>
              <a:stCxn id="3897" idx="3"/>
              <a:endCxn id="3898" idx="3"/>
            </p:cNvCxnSpPr>
            <p:nvPr/>
          </p:nvCxnSpPr>
          <p:spPr>
            <a:xfrm flipH="1" rot="-3033362">
              <a:off x="890774" y="2761619"/>
              <a:ext cx="273876" cy="47937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899" name="Google Shape;3899;p112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3900" name="Google Shape;3900;p112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1" name="Google Shape;3901;p112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2" name="Google Shape;3902;p112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3" name="Google Shape;3903;p112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4" name="Google Shape;3904;p112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5" name="Google Shape;3905;p112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6" name="Google Shape;3906;p112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7" name="Google Shape;3907;p112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8" name="Google Shape;3908;p112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9" name="Google Shape;3909;p112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98" name="Google Shape;3898;p112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12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12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4_1">
    <p:spTree>
      <p:nvGrpSpPr>
        <p:cNvPr id="391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113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13" name="Google Shape;3913;p113"/>
          <p:cNvSpPr txBox="1"/>
          <p:nvPr>
            <p:ph idx="2" type="title"/>
          </p:nvPr>
        </p:nvSpPr>
        <p:spPr>
          <a:xfrm>
            <a:off x="785175" y="2029427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14" name="Google Shape;3914;p113"/>
          <p:cNvSpPr txBox="1"/>
          <p:nvPr>
            <p:ph idx="1" type="subTitle"/>
          </p:nvPr>
        </p:nvSpPr>
        <p:spPr>
          <a:xfrm>
            <a:off x="783375" y="2377451"/>
            <a:ext cx="2316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5" name="Google Shape;3915;p113"/>
          <p:cNvSpPr txBox="1"/>
          <p:nvPr>
            <p:ph idx="3" type="title"/>
          </p:nvPr>
        </p:nvSpPr>
        <p:spPr>
          <a:xfrm>
            <a:off x="3413550" y="2029427"/>
            <a:ext cx="23169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16" name="Google Shape;3916;p113"/>
          <p:cNvSpPr txBox="1"/>
          <p:nvPr>
            <p:ph idx="4" type="subTitle"/>
          </p:nvPr>
        </p:nvSpPr>
        <p:spPr>
          <a:xfrm>
            <a:off x="3415350" y="2377451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7" name="Google Shape;3917;p113"/>
          <p:cNvSpPr txBox="1"/>
          <p:nvPr>
            <p:ph idx="5" type="title"/>
          </p:nvPr>
        </p:nvSpPr>
        <p:spPr>
          <a:xfrm>
            <a:off x="2099356" y="3636902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18" name="Google Shape;3918;p113"/>
          <p:cNvSpPr txBox="1"/>
          <p:nvPr>
            <p:ph idx="6" type="subTitle"/>
          </p:nvPr>
        </p:nvSpPr>
        <p:spPr>
          <a:xfrm>
            <a:off x="2099356" y="3984926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9" name="Google Shape;3919;p113"/>
          <p:cNvSpPr txBox="1"/>
          <p:nvPr>
            <p:ph idx="7" type="title"/>
          </p:nvPr>
        </p:nvSpPr>
        <p:spPr>
          <a:xfrm>
            <a:off x="4727741" y="3636902"/>
            <a:ext cx="23169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20" name="Google Shape;3920;p113"/>
          <p:cNvSpPr txBox="1"/>
          <p:nvPr>
            <p:ph idx="8" type="subTitle"/>
          </p:nvPr>
        </p:nvSpPr>
        <p:spPr>
          <a:xfrm>
            <a:off x="4727741" y="3984926"/>
            <a:ext cx="2316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1" name="Google Shape;3921;p113"/>
          <p:cNvSpPr txBox="1"/>
          <p:nvPr>
            <p:ph idx="9" type="title"/>
          </p:nvPr>
        </p:nvSpPr>
        <p:spPr>
          <a:xfrm>
            <a:off x="6045525" y="2029427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22" name="Google Shape;3922;p113"/>
          <p:cNvSpPr txBox="1"/>
          <p:nvPr>
            <p:ph idx="13" type="subTitle"/>
          </p:nvPr>
        </p:nvSpPr>
        <p:spPr>
          <a:xfrm>
            <a:off x="6045525" y="2377451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23" name="Google Shape;3923;p113"/>
          <p:cNvGrpSpPr/>
          <p:nvPr/>
        </p:nvGrpSpPr>
        <p:grpSpPr>
          <a:xfrm rot="424438">
            <a:off x="232307" y="4155248"/>
            <a:ext cx="1353579" cy="1274881"/>
            <a:chOff x="1404300" y="937325"/>
            <a:chExt cx="1767700" cy="1664925"/>
          </a:xfrm>
        </p:grpSpPr>
        <p:sp>
          <p:nvSpPr>
            <p:cNvPr id="3924" name="Google Shape;3924;p11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1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13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13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13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13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13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13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1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13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13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13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1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1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1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13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1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13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13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114"/>
          <p:cNvSpPr txBox="1"/>
          <p:nvPr>
            <p:ph type="title"/>
          </p:nvPr>
        </p:nvSpPr>
        <p:spPr>
          <a:xfrm>
            <a:off x="785174" y="18352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45" name="Google Shape;3945;p114"/>
          <p:cNvSpPr txBox="1"/>
          <p:nvPr>
            <p:ph idx="1" type="subTitle"/>
          </p:nvPr>
        </p:nvSpPr>
        <p:spPr>
          <a:xfrm>
            <a:off x="948824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6" name="Google Shape;3946;p114"/>
          <p:cNvSpPr txBox="1"/>
          <p:nvPr>
            <p:ph idx="2" type="title"/>
          </p:nvPr>
        </p:nvSpPr>
        <p:spPr>
          <a:xfrm>
            <a:off x="3413550" y="1835250"/>
            <a:ext cx="2316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47" name="Google Shape;3947;p114"/>
          <p:cNvSpPr txBox="1"/>
          <p:nvPr>
            <p:ph idx="3" type="subTitle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8" name="Google Shape;3948;p114"/>
          <p:cNvSpPr txBox="1"/>
          <p:nvPr>
            <p:ph idx="4" type="title"/>
          </p:nvPr>
        </p:nvSpPr>
        <p:spPr>
          <a:xfrm>
            <a:off x="785174" y="35734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49" name="Google Shape;3949;p114"/>
          <p:cNvSpPr txBox="1"/>
          <p:nvPr>
            <p:ph idx="5" type="subTitle"/>
          </p:nvPr>
        </p:nvSpPr>
        <p:spPr>
          <a:xfrm>
            <a:off x="948824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0" name="Google Shape;3950;p114"/>
          <p:cNvSpPr txBox="1"/>
          <p:nvPr>
            <p:ph idx="6" type="title"/>
          </p:nvPr>
        </p:nvSpPr>
        <p:spPr>
          <a:xfrm>
            <a:off x="3413550" y="3573450"/>
            <a:ext cx="2316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1" name="Google Shape;3951;p114"/>
          <p:cNvSpPr txBox="1"/>
          <p:nvPr>
            <p:ph idx="7" type="subTitle"/>
          </p:nvPr>
        </p:nvSpPr>
        <p:spPr>
          <a:xfrm>
            <a:off x="3579000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2" name="Google Shape;3952;p114"/>
          <p:cNvSpPr txBox="1"/>
          <p:nvPr>
            <p:ph idx="8" type="title"/>
          </p:nvPr>
        </p:nvSpPr>
        <p:spPr>
          <a:xfrm>
            <a:off x="6045526" y="18352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3" name="Google Shape;3953;p114"/>
          <p:cNvSpPr txBox="1"/>
          <p:nvPr>
            <p:ph idx="9" type="subTitle"/>
          </p:nvPr>
        </p:nvSpPr>
        <p:spPr>
          <a:xfrm>
            <a:off x="6209176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4" name="Google Shape;3954;p114"/>
          <p:cNvSpPr txBox="1"/>
          <p:nvPr>
            <p:ph idx="13" type="title"/>
          </p:nvPr>
        </p:nvSpPr>
        <p:spPr>
          <a:xfrm>
            <a:off x="6045526" y="35734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55" name="Google Shape;3955;p114"/>
          <p:cNvSpPr txBox="1"/>
          <p:nvPr>
            <p:ph idx="14" type="subTitle"/>
          </p:nvPr>
        </p:nvSpPr>
        <p:spPr>
          <a:xfrm>
            <a:off x="6209176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6" name="Google Shape;3956;p114"/>
          <p:cNvSpPr txBox="1"/>
          <p:nvPr>
            <p:ph idx="15" type="title"/>
          </p:nvPr>
        </p:nvSpPr>
        <p:spPr>
          <a:xfrm>
            <a:off x="709800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957" name="Google Shape;3957;p114"/>
          <p:cNvGrpSpPr/>
          <p:nvPr/>
        </p:nvGrpSpPr>
        <p:grpSpPr>
          <a:xfrm rot="-9899978">
            <a:off x="8006037" y="1355811"/>
            <a:ext cx="1595892" cy="6090498"/>
            <a:chOff x="9065175" y="1446600"/>
            <a:chExt cx="682175" cy="2603425"/>
          </a:xfrm>
        </p:grpSpPr>
        <p:sp>
          <p:nvSpPr>
            <p:cNvPr id="3958" name="Google Shape;3958;p11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11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11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11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11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11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11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11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11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1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11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11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11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11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11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11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11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11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11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11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11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11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11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11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11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11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4" name="Google Shape;3984;p114"/>
          <p:cNvGrpSpPr/>
          <p:nvPr/>
        </p:nvGrpSpPr>
        <p:grpSpPr>
          <a:xfrm rot="-2700000">
            <a:off x="225225" y="4184340"/>
            <a:ext cx="661422" cy="929023"/>
            <a:chOff x="2374700" y="1056350"/>
            <a:chExt cx="797300" cy="1119875"/>
          </a:xfrm>
        </p:grpSpPr>
        <p:sp>
          <p:nvSpPr>
            <p:cNvPr id="3985" name="Google Shape;3985;p11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1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11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1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11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11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11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2" name="Google Shape;3992;p114"/>
          <p:cNvGrpSpPr/>
          <p:nvPr/>
        </p:nvGrpSpPr>
        <p:grpSpPr>
          <a:xfrm rot="5688289">
            <a:off x="-680572" y="289485"/>
            <a:ext cx="1924598" cy="1364241"/>
            <a:chOff x="193669" y="148127"/>
            <a:chExt cx="1982873" cy="1405549"/>
          </a:xfrm>
        </p:grpSpPr>
        <p:sp>
          <p:nvSpPr>
            <p:cNvPr id="3993" name="Google Shape;3993;p11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94" name="Google Shape;3994;p11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995" name="Google Shape;3995;p11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6" name="Google Shape;3996;p11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7" name="Google Shape;3997;p11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998" name="Google Shape;3998;p11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9" name="Google Shape;3999;p11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00" name="Google Shape;4000;p11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4001" name="Google Shape;4001;p11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2" name="Google Shape;4002;p11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3" name="Google Shape;4003;p11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4" name="Google Shape;4004;p11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05" name="Google Shape;4005;p11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5">
    <p:spTree>
      <p:nvGrpSpPr>
        <p:cNvPr id="4006" name="Shape 4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7" name="Google Shape;4007;p115"/>
          <p:cNvSpPr txBox="1"/>
          <p:nvPr>
            <p:ph type="title"/>
          </p:nvPr>
        </p:nvSpPr>
        <p:spPr>
          <a:xfrm>
            <a:off x="4454775" y="1304550"/>
            <a:ext cx="3291300" cy="25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4008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116"/>
          <p:cNvSpPr txBox="1"/>
          <p:nvPr>
            <p:ph type="ctrTitle"/>
          </p:nvPr>
        </p:nvSpPr>
        <p:spPr>
          <a:xfrm>
            <a:off x="4572000" y="466725"/>
            <a:ext cx="37131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10" name="Google Shape;4010;p116"/>
          <p:cNvSpPr txBox="1"/>
          <p:nvPr>
            <p:ph idx="1" type="subTitle"/>
          </p:nvPr>
        </p:nvSpPr>
        <p:spPr>
          <a:xfrm>
            <a:off x="4572000" y="1769825"/>
            <a:ext cx="3713100" cy="12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11" name="Google Shape;4011;p116"/>
          <p:cNvSpPr txBox="1"/>
          <p:nvPr/>
        </p:nvSpPr>
        <p:spPr>
          <a:xfrm>
            <a:off x="4800600" y="3232325"/>
            <a:ext cx="348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and infographics &amp; images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highlight>
                <a:schemeClr val="accent4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4012" name="Google Shape;4012;p116"/>
          <p:cNvGrpSpPr/>
          <p:nvPr/>
        </p:nvGrpSpPr>
        <p:grpSpPr>
          <a:xfrm rot="-7779651">
            <a:off x="8037166" y="3954233"/>
            <a:ext cx="872891" cy="1059662"/>
            <a:chOff x="3397302" y="3304800"/>
            <a:chExt cx="1031123" cy="1251750"/>
          </a:xfrm>
        </p:grpSpPr>
        <p:sp>
          <p:nvSpPr>
            <p:cNvPr id="4013" name="Google Shape;4013;p11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1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1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1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1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1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1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1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16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1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4023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" name="Google Shape;4024;p117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4025" name="Google Shape;4025;p11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1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1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1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1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1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1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1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1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1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1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1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1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11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11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1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1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1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1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1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1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1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1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1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1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1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1" name="Google Shape;4051;p117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4052" name="Google Shape;4052;p11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1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1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1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1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1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1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9" name="Google Shape;4059;p117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4060" name="Google Shape;4060;p117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61" name="Google Shape;4061;p117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062" name="Google Shape;4062;p11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3" name="Google Shape;4063;p11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64" name="Google Shape;4064;p117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4065" name="Google Shape;4065;p11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6" name="Google Shape;4066;p11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067" name="Google Shape;4067;p117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4068" name="Google Shape;4068;p117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69" name="Google Shape;4069;p117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0" name="Google Shape;4070;p117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1" name="Google Shape;4071;p117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2" name="Google Shape;4072;p117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">
    <p:spTree>
      <p:nvGrpSpPr>
        <p:cNvPr id="4073" name="Shape 4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4" name="Google Shape;4074;p118"/>
          <p:cNvGrpSpPr/>
          <p:nvPr/>
        </p:nvGrpSpPr>
        <p:grpSpPr>
          <a:xfrm flipH="1" rot="-7047972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4075" name="Google Shape;4075;p11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1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1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1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1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1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1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1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1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1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1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1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1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1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1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1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1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1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1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1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1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1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1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1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1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1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1" name="Google Shape;4101;p118"/>
          <p:cNvGrpSpPr/>
          <p:nvPr/>
        </p:nvGrpSpPr>
        <p:grpSpPr>
          <a:xfrm flipH="1" rot="-7047972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4102" name="Google Shape;4102;p11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1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1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1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1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1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1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1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1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1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1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1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1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1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1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1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1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1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1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1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1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1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1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1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11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1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8" name="Google Shape;4128;p118"/>
          <p:cNvGrpSpPr/>
          <p:nvPr/>
        </p:nvGrpSpPr>
        <p:grpSpPr>
          <a:xfrm flipH="1" rot="783338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4129" name="Google Shape;4129;p11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1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1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1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1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1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1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2">
    <p:spTree>
      <p:nvGrpSpPr>
        <p:cNvPr id="4136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" name="Google Shape;4137;p119"/>
          <p:cNvGrpSpPr/>
          <p:nvPr/>
        </p:nvGrpSpPr>
        <p:grpSpPr>
          <a:xfrm rot="-3752028">
            <a:off x="5940407" y="-3296013"/>
            <a:ext cx="1902945" cy="7262324"/>
            <a:chOff x="9065175" y="1446600"/>
            <a:chExt cx="682175" cy="2603425"/>
          </a:xfrm>
        </p:grpSpPr>
        <p:sp>
          <p:nvSpPr>
            <p:cNvPr id="4138" name="Google Shape;4138;p11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1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1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1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1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1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1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1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11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11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1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1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1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1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1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1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1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1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11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11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1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1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1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1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1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1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4" name="Google Shape;4164;p119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4165" name="Google Shape;4165;p11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1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11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11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1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1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1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1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1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1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1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1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1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11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11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11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1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11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11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3">
    <p:spTree>
      <p:nvGrpSpPr>
        <p:cNvPr id="4184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5" name="Google Shape;4185;p120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4186" name="Google Shape;4186;p12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12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120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120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20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20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20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20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2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20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20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20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2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2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2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20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2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20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20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5" name="Google Shape;4205;p120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4206" name="Google Shape;4206;p120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20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20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20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120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120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20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20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20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20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20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20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20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20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20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20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20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20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20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 txBox="1"/>
          <p:nvPr>
            <p:ph type="title"/>
          </p:nvPr>
        </p:nvSpPr>
        <p:spPr>
          <a:xfrm>
            <a:off x="724276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80" name="Google Shape;280;p13"/>
          <p:cNvSpPr txBox="1"/>
          <p:nvPr>
            <p:ph idx="1" type="subTitle"/>
          </p:nvPr>
        </p:nvSpPr>
        <p:spPr>
          <a:xfrm>
            <a:off x="894526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1" name="Google Shape;281;p13"/>
          <p:cNvSpPr txBox="1"/>
          <p:nvPr>
            <p:ph hasCustomPrompt="1" idx="2" type="title"/>
          </p:nvPr>
        </p:nvSpPr>
        <p:spPr>
          <a:xfrm>
            <a:off x="1401424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/>
          <p:nvPr>
            <p:ph idx="3" type="title"/>
          </p:nvPr>
        </p:nvSpPr>
        <p:spPr>
          <a:xfrm>
            <a:off x="3272850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83" name="Google Shape;283;p13"/>
          <p:cNvSpPr txBox="1"/>
          <p:nvPr>
            <p:ph idx="4" type="subTitle"/>
          </p:nvPr>
        </p:nvSpPr>
        <p:spPr>
          <a:xfrm>
            <a:off x="3443652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4" name="Google Shape;284;p13"/>
          <p:cNvSpPr txBox="1"/>
          <p:nvPr>
            <p:ph hasCustomPrompt="1" idx="5" type="title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/>
          <p:nvPr>
            <p:ph idx="6" type="title"/>
          </p:nvPr>
        </p:nvSpPr>
        <p:spPr>
          <a:xfrm>
            <a:off x="5821424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86" name="Google Shape;286;p13"/>
          <p:cNvSpPr txBox="1"/>
          <p:nvPr>
            <p:ph idx="7" type="subTitle"/>
          </p:nvPr>
        </p:nvSpPr>
        <p:spPr>
          <a:xfrm>
            <a:off x="5991674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87" name="Google Shape;287;p13"/>
          <p:cNvSpPr txBox="1"/>
          <p:nvPr>
            <p:ph hasCustomPrompt="1" idx="8" type="title"/>
          </p:nvPr>
        </p:nvSpPr>
        <p:spPr>
          <a:xfrm>
            <a:off x="6498572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/>
          <p:nvPr>
            <p:ph idx="9" type="title"/>
          </p:nvPr>
        </p:nvSpPr>
        <p:spPr>
          <a:xfrm>
            <a:off x="723724" y="36570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89" name="Google Shape;289;p13"/>
          <p:cNvSpPr txBox="1"/>
          <p:nvPr>
            <p:ph idx="13" type="subTitle"/>
          </p:nvPr>
        </p:nvSpPr>
        <p:spPr>
          <a:xfrm>
            <a:off x="893974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0" name="Google Shape;290;p13"/>
          <p:cNvSpPr txBox="1"/>
          <p:nvPr>
            <p:ph hasCustomPrompt="1" idx="14" type="title"/>
          </p:nvPr>
        </p:nvSpPr>
        <p:spPr>
          <a:xfrm>
            <a:off x="1401424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/>
          <p:nvPr>
            <p:ph idx="15" type="title"/>
          </p:nvPr>
        </p:nvSpPr>
        <p:spPr>
          <a:xfrm>
            <a:off x="3272850" y="36570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92" name="Google Shape;292;p13"/>
          <p:cNvSpPr txBox="1"/>
          <p:nvPr>
            <p:ph idx="16" type="subTitle"/>
          </p:nvPr>
        </p:nvSpPr>
        <p:spPr>
          <a:xfrm>
            <a:off x="3443100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3" name="Google Shape;293;p13"/>
          <p:cNvSpPr txBox="1"/>
          <p:nvPr>
            <p:ph hasCustomPrompt="1" idx="17" type="title"/>
          </p:nvPr>
        </p:nvSpPr>
        <p:spPr>
          <a:xfrm>
            <a:off x="3950550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/>
          <p:nvPr>
            <p:ph idx="18" type="title"/>
          </p:nvPr>
        </p:nvSpPr>
        <p:spPr>
          <a:xfrm>
            <a:off x="5940422" y="36570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95" name="Google Shape;295;p13"/>
          <p:cNvSpPr txBox="1"/>
          <p:nvPr>
            <p:ph idx="19" type="subTitle"/>
          </p:nvPr>
        </p:nvSpPr>
        <p:spPr>
          <a:xfrm>
            <a:off x="5991122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6" name="Google Shape;296;p13"/>
          <p:cNvSpPr txBox="1"/>
          <p:nvPr>
            <p:ph hasCustomPrompt="1" idx="20" type="title"/>
          </p:nvPr>
        </p:nvSpPr>
        <p:spPr>
          <a:xfrm>
            <a:off x="6498572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>
            <a:hlinkClick/>
          </p:cNvPr>
          <p:cNvSpPr txBox="1"/>
          <p:nvPr>
            <p:ph type="title"/>
          </p:nvPr>
        </p:nvSpPr>
        <p:spPr>
          <a:xfrm flipH="1">
            <a:off x="775971" y="1531400"/>
            <a:ext cx="2382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99" name="Google Shape;299;p14"/>
          <p:cNvSpPr txBox="1"/>
          <p:nvPr>
            <p:ph idx="1" type="subTitle"/>
          </p:nvPr>
        </p:nvSpPr>
        <p:spPr>
          <a:xfrm flipH="1">
            <a:off x="775971" y="1963625"/>
            <a:ext cx="23829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0" name="Google Shape;300;p14"/>
          <p:cNvSpPr txBox="1"/>
          <p:nvPr>
            <p:ph hasCustomPrompt="1" idx="2" type="title"/>
          </p:nvPr>
        </p:nvSpPr>
        <p:spPr>
          <a:xfrm flipH="1">
            <a:off x="3254308" y="172652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4"/>
          <p:cNvSpPr txBox="1"/>
          <p:nvPr>
            <p:ph idx="3" type="title"/>
          </p:nvPr>
        </p:nvSpPr>
        <p:spPr>
          <a:xfrm>
            <a:off x="803450" y="457360"/>
            <a:ext cx="753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p14">
            <a:hlinkClick/>
          </p:cNvPr>
          <p:cNvSpPr txBox="1"/>
          <p:nvPr>
            <p:ph idx="4" type="title"/>
          </p:nvPr>
        </p:nvSpPr>
        <p:spPr>
          <a:xfrm flipH="1">
            <a:off x="775971" y="3218650"/>
            <a:ext cx="2382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303" name="Google Shape;303;p14"/>
          <p:cNvSpPr txBox="1"/>
          <p:nvPr>
            <p:ph idx="5" type="subTitle"/>
          </p:nvPr>
        </p:nvSpPr>
        <p:spPr>
          <a:xfrm flipH="1">
            <a:off x="775971" y="3650875"/>
            <a:ext cx="23829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4" name="Google Shape;304;p14"/>
          <p:cNvSpPr txBox="1"/>
          <p:nvPr>
            <p:ph hasCustomPrompt="1" idx="6" type="title"/>
          </p:nvPr>
        </p:nvSpPr>
        <p:spPr>
          <a:xfrm flipH="1">
            <a:off x="3254308" y="341377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5" name="Google Shape;305;p14"/>
          <p:cNvSpPr txBox="1"/>
          <p:nvPr>
            <p:ph idx="7" type="title"/>
          </p:nvPr>
        </p:nvSpPr>
        <p:spPr>
          <a:xfrm>
            <a:off x="5985165" y="1531400"/>
            <a:ext cx="23826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306" name="Google Shape;306;p14"/>
          <p:cNvSpPr txBox="1"/>
          <p:nvPr>
            <p:ph idx="8" type="subTitle"/>
          </p:nvPr>
        </p:nvSpPr>
        <p:spPr>
          <a:xfrm>
            <a:off x="5985165" y="1963625"/>
            <a:ext cx="23826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7" name="Google Shape;307;p14"/>
          <p:cNvSpPr txBox="1"/>
          <p:nvPr>
            <p:ph hasCustomPrompt="1" idx="9" type="title"/>
          </p:nvPr>
        </p:nvSpPr>
        <p:spPr>
          <a:xfrm>
            <a:off x="4947692" y="172652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14"/>
          <p:cNvSpPr txBox="1"/>
          <p:nvPr>
            <p:ph idx="13" type="title"/>
          </p:nvPr>
        </p:nvSpPr>
        <p:spPr>
          <a:xfrm>
            <a:off x="5985429" y="3218650"/>
            <a:ext cx="23826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309" name="Google Shape;309;p14"/>
          <p:cNvSpPr txBox="1"/>
          <p:nvPr>
            <p:ph idx="14" type="subTitle"/>
          </p:nvPr>
        </p:nvSpPr>
        <p:spPr>
          <a:xfrm>
            <a:off x="5985165" y="3650875"/>
            <a:ext cx="23826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0" name="Google Shape;310;p14"/>
          <p:cNvSpPr txBox="1"/>
          <p:nvPr>
            <p:ph hasCustomPrompt="1" idx="15" type="title"/>
          </p:nvPr>
        </p:nvSpPr>
        <p:spPr>
          <a:xfrm>
            <a:off x="4947692" y="341377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1" name="Google Shape;311;p14"/>
          <p:cNvGrpSpPr/>
          <p:nvPr/>
        </p:nvGrpSpPr>
        <p:grpSpPr>
          <a:xfrm rot="8100000">
            <a:off x="8027676" y="272018"/>
            <a:ext cx="690137" cy="988435"/>
            <a:chOff x="7596727" y="2278475"/>
            <a:chExt cx="705203" cy="1010013"/>
          </a:xfrm>
        </p:grpSpPr>
        <p:sp>
          <p:nvSpPr>
            <p:cNvPr id="312" name="Google Shape;312;p14"/>
            <p:cNvSpPr/>
            <p:nvPr/>
          </p:nvSpPr>
          <p:spPr>
            <a:xfrm>
              <a:off x="7688409" y="2385360"/>
              <a:ext cx="544909" cy="800719"/>
            </a:xfrm>
            <a:custGeom>
              <a:rect b="b" l="l" r="r" t="t"/>
              <a:pathLst>
                <a:path extrusionOk="0" fill="none" h="7866" w="5353">
                  <a:moveTo>
                    <a:pt x="1" y="6005"/>
                  </a:moveTo>
                  <a:lnTo>
                    <a:pt x="2196" y="7866"/>
                  </a:lnTo>
                  <a:lnTo>
                    <a:pt x="4453" y="6993"/>
                  </a:lnTo>
                  <a:lnTo>
                    <a:pt x="5353" y="3678"/>
                  </a:lnTo>
                  <a:lnTo>
                    <a:pt x="3281" y="1994"/>
                  </a:lnTo>
                  <a:lnTo>
                    <a:pt x="3995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7596727" y="2935060"/>
              <a:ext cx="151086" cy="123773"/>
            </a:xfrm>
            <a:custGeom>
              <a:rect b="b" l="l" r="r" t="t"/>
              <a:pathLst>
                <a:path extrusionOk="0" h="2008" w="2451">
                  <a:moveTo>
                    <a:pt x="1220" y="0"/>
                  </a:moveTo>
                  <a:cubicBezTo>
                    <a:pt x="1086" y="0"/>
                    <a:pt x="950" y="27"/>
                    <a:pt x="821" y="84"/>
                  </a:cubicBezTo>
                  <a:cubicBezTo>
                    <a:pt x="1" y="437"/>
                    <a:pt x="18" y="1610"/>
                    <a:pt x="856" y="1936"/>
                  </a:cubicBezTo>
                  <a:cubicBezTo>
                    <a:pt x="982" y="1985"/>
                    <a:pt x="1108" y="2008"/>
                    <a:pt x="1229" y="2008"/>
                  </a:cubicBezTo>
                  <a:cubicBezTo>
                    <a:pt x="1911" y="2008"/>
                    <a:pt x="2450" y="1292"/>
                    <a:pt x="2143" y="596"/>
                  </a:cubicBezTo>
                  <a:cubicBezTo>
                    <a:pt x="1973" y="223"/>
                    <a:pt x="1604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 rot="122">
              <a:off x="7910153" y="2511620"/>
              <a:ext cx="159741" cy="141222"/>
            </a:xfrm>
            <a:custGeom>
              <a:rect b="b" l="l" r="r" t="t"/>
              <a:pathLst>
                <a:path extrusionOk="0" h="2012" w="2276">
                  <a:moveTo>
                    <a:pt x="1138" y="1"/>
                  </a:moveTo>
                  <a:cubicBezTo>
                    <a:pt x="733" y="1"/>
                    <a:pt x="353" y="248"/>
                    <a:pt x="204" y="642"/>
                  </a:cubicBezTo>
                  <a:cubicBezTo>
                    <a:pt x="1" y="1163"/>
                    <a:pt x="265" y="1744"/>
                    <a:pt x="777" y="1947"/>
                  </a:cubicBezTo>
                  <a:cubicBezTo>
                    <a:pt x="895" y="1991"/>
                    <a:pt x="1015" y="2012"/>
                    <a:pt x="1134" y="2012"/>
                  </a:cubicBezTo>
                  <a:cubicBezTo>
                    <a:pt x="1541" y="2012"/>
                    <a:pt x="1925" y="1768"/>
                    <a:pt x="2082" y="1365"/>
                  </a:cubicBezTo>
                  <a:cubicBezTo>
                    <a:pt x="2276" y="845"/>
                    <a:pt x="2020" y="263"/>
                    <a:pt x="1500" y="69"/>
                  </a:cubicBezTo>
                  <a:cubicBezTo>
                    <a:pt x="1381" y="23"/>
                    <a:pt x="1258" y="1"/>
                    <a:pt x="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 rot="-141">
              <a:off x="8162881" y="2697614"/>
              <a:ext cx="139047" cy="122969"/>
            </a:xfrm>
            <a:custGeom>
              <a:rect b="b" l="l" r="r" t="t"/>
              <a:pathLst>
                <a:path extrusionOk="0" h="2013" w="2276">
                  <a:moveTo>
                    <a:pt x="1142" y="1"/>
                  </a:moveTo>
                  <a:cubicBezTo>
                    <a:pt x="741" y="1"/>
                    <a:pt x="360" y="248"/>
                    <a:pt x="203" y="642"/>
                  </a:cubicBezTo>
                  <a:cubicBezTo>
                    <a:pt x="1" y="1162"/>
                    <a:pt x="256" y="1744"/>
                    <a:pt x="776" y="1947"/>
                  </a:cubicBezTo>
                  <a:cubicBezTo>
                    <a:pt x="894" y="1991"/>
                    <a:pt x="1016" y="2012"/>
                    <a:pt x="1135" y="2012"/>
                  </a:cubicBezTo>
                  <a:cubicBezTo>
                    <a:pt x="1541" y="2012"/>
                    <a:pt x="1925" y="1769"/>
                    <a:pt x="2081" y="1374"/>
                  </a:cubicBezTo>
                  <a:cubicBezTo>
                    <a:pt x="2275" y="854"/>
                    <a:pt x="2020" y="272"/>
                    <a:pt x="1499" y="69"/>
                  </a:cubicBezTo>
                  <a:cubicBezTo>
                    <a:pt x="1382" y="23"/>
                    <a:pt x="1261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8102655" y="2995987"/>
              <a:ext cx="153388" cy="125799"/>
            </a:xfrm>
            <a:custGeom>
              <a:rect b="b" l="l" r="r" t="t"/>
              <a:pathLst>
                <a:path extrusionOk="0" h="2009" w="2450">
                  <a:moveTo>
                    <a:pt x="1223" y="1"/>
                  </a:moveTo>
                  <a:cubicBezTo>
                    <a:pt x="1089" y="1"/>
                    <a:pt x="952" y="28"/>
                    <a:pt x="820" y="85"/>
                  </a:cubicBezTo>
                  <a:cubicBezTo>
                    <a:pt x="0" y="446"/>
                    <a:pt x="27" y="1619"/>
                    <a:pt x="855" y="1936"/>
                  </a:cubicBezTo>
                  <a:cubicBezTo>
                    <a:pt x="983" y="1986"/>
                    <a:pt x="1109" y="2008"/>
                    <a:pt x="1231" y="2008"/>
                  </a:cubicBezTo>
                  <a:cubicBezTo>
                    <a:pt x="1912" y="2008"/>
                    <a:pt x="2449" y="1300"/>
                    <a:pt x="2143" y="605"/>
                  </a:cubicBezTo>
                  <a:cubicBezTo>
                    <a:pt x="1979" y="225"/>
                    <a:pt x="1611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7787151" y="3083778"/>
              <a:ext cx="249500" cy="204710"/>
            </a:xfrm>
            <a:custGeom>
              <a:rect b="b" l="l" r="r" t="t"/>
              <a:pathLst>
                <a:path extrusionOk="0" h="2011" w="2451">
                  <a:moveTo>
                    <a:pt x="1228" y="0"/>
                  </a:moveTo>
                  <a:cubicBezTo>
                    <a:pt x="1092" y="0"/>
                    <a:pt x="954" y="28"/>
                    <a:pt x="821" y="88"/>
                  </a:cubicBezTo>
                  <a:cubicBezTo>
                    <a:pt x="1" y="440"/>
                    <a:pt x="27" y="1613"/>
                    <a:pt x="856" y="1939"/>
                  </a:cubicBezTo>
                  <a:cubicBezTo>
                    <a:pt x="982" y="1988"/>
                    <a:pt x="1108" y="2011"/>
                    <a:pt x="1229" y="2011"/>
                  </a:cubicBezTo>
                  <a:cubicBezTo>
                    <a:pt x="1911" y="2011"/>
                    <a:pt x="2450" y="1295"/>
                    <a:pt x="2143" y="599"/>
                  </a:cubicBezTo>
                  <a:cubicBezTo>
                    <a:pt x="1980" y="227"/>
                    <a:pt x="1614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8013339" y="2278475"/>
              <a:ext cx="158088" cy="139357"/>
            </a:xfrm>
            <a:custGeom>
              <a:rect b="b" l="l" r="r" t="t"/>
              <a:pathLst>
                <a:path extrusionOk="0" h="1369" w="1553">
                  <a:moveTo>
                    <a:pt x="776" y="1"/>
                  </a:moveTo>
                  <a:cubicBezTo>
                    <a:pt x="502" y="1"/>
                    <a:pt x="243" y="162"/>
                    <a:pt x="142" y="434"/>
                  </a:cubicBezTo>
                  <a:cubicBezTo>
                    <a:pt x="1" y="786"/>
                    <a:pt x="177" y="1183"/>
                    <a:pt x="530" y="1324"/>
                  </a:cubicBezTo>
                  <a:cubicBezTo>
                    <a:pt x="609" y="1354"/>
                    <a:pt x="691" y="1368"/>
                    <a:pt x="771" y="1368"/>
                  </a:cubicBezTo>
                  <a:cubicBezTo>
                    <a:pt x="1048" y="1368"/>
                    <a:pt x="1311" y="1201"/>
                    <a:pt x="1420" y="927"/>
                  </a:cubicBezTo>
                  <a:cubicBezTo>
                    <a:pt x="1552" y="575"/>
                    <a:pt x="1376" y="178"/>
                    <a:pt x="1023" y="46"/>
                  </a:cubicBezTo>
                  <a:cubicBezTo>
                    <a:pt x="942" y="15"/>
                    <a:pt x="858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14"/>
          <p:cNvGrpSpPr/>
          <p:nvPr/>
        </p:nvGrpSpPr>
        <p:grpSpPr>
          <a:xfrm rot="2700000">
            <a:off x="-151341" y="4464733"/>
            <a:ext cx="1466444" cy="1381185"/>
            <a:chOff x="1404300" y="937325"/>
            <a:chExt cx="1767700" cy="1664925"/>
          </a:xfrm>
        </p:grpSpPr>
        <p:sp>
          <p:nvSpPr>
            <p:cNvPr id="320" name="Google Shape;320;p1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/>
          <p:nvPr>
            <p:ph hasCustomPrompt="1" type="title"/>
          </p:nvPr>
        </p:nvSpPr>
        <p:spPr>
          <a:xfrm>
            <a:off x="1004400" y="670225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/>
          <p:nvPr>
            <p:ph idx="1" type="subTitle"/>
          </p:nvPr>
        </p:nvSpPr>
        <p:spPr>
          <a:xfrm>
            <a:off x="1004400" y="125362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2" name="Google Shape;342;p15"/>
          <p:cNvSpPr txBox="1"/>
          <p:nvPr>
            <p:ph hasCustomPrompt="1" idx="2" type="title"/>
          </p:nvPr>
        </p:nvSpPr>
        <p:spPr>
          <a:xfrm>
            <a:off x="1004400" y="1967931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/>
          <p:nvPr>
            <p:ph idx="3" type="subTitle"/>
          </p:nvPr>
        </p:nvSpPr>
        <p:spPr>
          <a:xfrm>
            <a:off x="1004400" y="2549756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44" name="Google Shape;344;p15"/>
          <p:cNvSpPr txBox="1"/>
          <p:nvPr>
            <p:ph hasCustomPrompt="1" idx="4" type="title"/>
          </p:nvPr>
        </p:nvSpPr>
        <p:spPr>
          <a:xfrm>
            <a:off x="1004400" y="3265638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5" name="Google Shape;345;p15"/>
          <p:cNvSpPr txBox="1"/>
          <p:nvPr>
            <p:ph idx="5" type="subTitle"/>
          </p:nvPr>
        </p:nvSpPr>
        <p:spPr>
          <a:xfrm>
            <a:off x="1004400" y="3845888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346" name="Google Shape;346;p15"/>
          <p:cNvGrpSpPr/>
          <p:nvPr/>
        </p:nvGrpSpPr>
        <p:grpSpPr>
          <a:xfrm rot="4390107">
            <a:off x="8070854" y="4283913"/>
            <a:ext cx="1466373" cy="1381117"/>
            <a:chOff x="1404300" y="937325"/>
            <a:chExt cx="1767700" cy="1664925"/>
          </a:xfrm>
        </p:grpSpPr>
        <p:sp>
          <p:nvSpPr>
            <p:cNvPr id="347" name="Google Shape;347;p1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Google Shape;366;p15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367" name="Google Shape;367;p1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3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6"/>
          <p:cNvSpPr txBox="1"/>
          <p:nvPr>
            <p:ph idx="1" type="subTitle"/>
          </p:nvPr>
        </p:nvSpPr>
        <p:spPr>
          <a:xfrm>
            <a:off x="929968" y="2746775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6" name="Google Shape;376;p16"/>
          <p:cNvSpPr txBox="1"/>
          <p:nvPr>
            <p:ph idx="2" type="subTitle"/>
          </p:nvPr>
        </p:nvSpPr>
        <p:spPr>
          <a:xfrm>
            <a:off x="664676" y="2340775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377" name="Google Shape;377;p16"/>
          <p:cNvSpPr txBox="1"/>
          <p:nvPr>
            <p:ph idx="3" type="subTitle"/>
          </p:nvPr>
        </p:nvSpPr>
        <p:spPr>
          <a:xfrm>
            <a:off x="5702567" y="3998325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8" name="Google Shape;378;p16"/>
          <p:cNvSpPr txBox="1"/>
          <p:nvPr>
            <p:ph idx="4" type="subTitle"/>
          </p:nvPr>
        </p:nvSpPr>
        <p:spPr>
          <a:xfrm>
            <a:off x="5702558" y="3592322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379" name="Google Shape;379;p16"/>
          <p:cNvSpPr txBox="1"/>
          <p:nvPr>
            <p:ph hasCustomPrompt="1" type="title"/>
          </p:nvPr>
        </p:nvSpPr>
        <p:spPr>
          <a:xfrm>
            <a:off x="3379564" y="2459597"/>
            <a:ext cx="9618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6"/>
          <p:cNvSpPr txBox="1"/>
          <p:nvPr>
            <p:ph hasCustomPrompt="1" idx="5" type="title"/>
          </p:nvPr>
        </p:nvSpPr>
        <p:spPr>
          <a:xfrm>
            <a:off x="4875691" y="1779616"/>
            <a:ext cx="9618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6"/>
          <p:cNvSpPr txBox="1"/>
          <p:nvPr>
            <p:ph hasCustomPrompt="1" idx="6" type="title"/>
          </p:nvPr>
        </p:nvSpPr>
        <p:spPr>
          <a:xfrm>
            <a:off x="4359673" y="3732172"/>
            <a:ext cx="9618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6"/>
          <p:cNvSpPr txBox="1"/>
          <p:nvPr>
            <p:ph idx="7" type="subTitle"/>
          </p:nvPr>
        </p:nvSpPr>
        <p:spPr>
          <a:xfrm>
            <a:off x="6100993" y="2050000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3" name="Google Shape;383;p16"/>
          <p:cNvSpPr txBox="1"/>
          <p:nvPr>
            <p:ph idx="8" type="subTitle"/>
          </p:nvPr>
        </p:nvSpPr>
        <p:spPr>
          <a:xfrm>
            <a:off x="6100999" y="1643997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84" name="Google Shape;384;p16"/>
          <p:cNvSpPr txBox="1"/>
          <p:nvPr>
            <p:ph idx="9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85" name="Google Shape;385;p16"/>
          <p:cNvGrpSpPr/>
          <p:nvPr/>
        </p:nvGrpSpPr>
        <p:grpSpPr>
          <a:xfrm rot="6755182">
            <a:off x="854065" y="1281704"/>
            <a:ext cx="1902964" cy="7262395"/>
            <a:chOff x="9065175" y="1446600"/>
            <a:chExt cx="682175" cy="2603425"/>
          </a:xfrm>
        </p:grpSpPr>
        <p:sp>
          <p:nvSpPr>
            <p:cNvPr id="386" name="Google Shape;386;p1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flipH="1" rot="-2905488">
            <a:off x="7381902" y="9767"/>
            <a:ext cx="1924598" cy="1364241"/>
            <a:chOff x="193669" y="148127"/>
            <a:chExt cx="1982873" cy="1405549"/>
          </a:xfrm>
        </p:grpSpPr>
        <p:sp>
          <p:nvSpPr>
            <p:cNvPr id="413" name="Google Shape;413;p16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" name="Google Shape;414;p16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15" name="Google Shape;415;p1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7" name="Google Shape;417;p16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418" name="Google Shape;418;p1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0" name="Google Shape;420;p16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421" name="Google Shape;421;p16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16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16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16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5" name="Google Shape;425;p16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13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"/>
          <p:cNvSpPr txBox="1"/>
          <p:nvPr>
            <p:ph hasCustomPrompt="1" type="title"/>
          </p:nvPr>
        </p:nvSpPr>
        <p:spPr>
          <a:xfrm>
            <a:off x="1659250" y="1618135"/>
            <a:ext cx="26448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28" name="Google Shape;428;p17"/>
          <p:cNvSpPr txBox="1"/>
          <p:nvPr>
            <p:ph idx="1" type="subTitle"/>
          </p:nvPr>
        </p:nvSpPr>
        <p:spPr>
          <a:xfrm>
            <a:off x="1659175" y="2636635"/>
            <a:ext cx="26448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29" name="Google Shape;429;p17"/>
          <p:cNvSpPr txBox="1"/>
          <p:nvPr>
            <p:ph hasCustomPrompt="1" idx="2" type="title"/>
          </p:nvPr>
        </p:nvSpPr>
        <p:spPr>
          <a:xfrm>
            <a:off x="5796100" y="811025"/>
            <a:ext cx="1718100" cy="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0" name="Google Shape;430;p17"/>
          <p:cNvSpPr txBox="1"/>
          <p:nvPr>
            <p:ph idx="3" type="subTitle"/>
          </p:nvPr>
        </p:nvSpPr>
        <p:spPr>
          <a:xfrm>
            <a:off x="5796100" y="1491900"/>
            <a:ext cx="1718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431" name="Google Shape;431;p17"/>
          <p:cNvGrpSpPr/>
          <p:nvPr/>
        </p:nvGrpSpPr>
        <p:grpSpPr>
          <a:xfrm rot="2415069">
            <a:off x="7687133" y="1807810"/>
            <a:ext cx="1101802" cy="4204874"/>
            <a:chOff x="9065175" y="1446600"/>
            <a:chExt cx="682175" cy="2603425"/>
          </a:xfrm>
        </p:grpSpPr>
        <p:sp>
          <p:nvSpPr>
            <p:cNvPr id="432" name="Google Shape;432;p1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 rot="4389937">
            <a:off x="-486892" y="303752"/>
            <a:ext cx="1737142" cy="1636144"/>
            <a:chOff x="1404300" y="937325"/>
            <a:chExt cx="1767700" cy="1664925"/>
          </a:xfrm>
        </p:grpSpPr>
        <p:sp>
          <p:nvSpPr>
            <p:cNvPr id="459" name="Google Shape;459;p1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17"/>
          <p:cNvGrpSpPr/>
          <p:nvPr/>
        </p:nvGrpSpPr>
        <p:grpSpPr>
          <a:xfrm rot="-6908649">
            <a:off x="4051328" y="3929828"/>
            <a:ext cx="661450" cy="929063"/>
            <a:chOff x="2374700" y="1056350"/>
            <a:chExt cx="797300" cy="1119875"/>
          </a:xfrm>
        </p:grpSpPr>
        <p:sp>
          <p:nvSpPr>
            <p:cNvPr id="479" name="Google Shape;479;p1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/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88" name="Google Shape;488;p18"/>
          <p:cNvSpPr txBox="1"/>
          <p:nvPr>
            <p:ph idx="1" type="subTitle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9"/>
          <p:cNvSpPr txBox="1"/>
          <p:nvPr>
            <p:ph type="title"/>
          </p:nvPr>
        </p:nvSpPr>
        <p:spPr>
          <a:xfrm>
            <a:off x="1947563" y="3344523"/>
            <a:ext cx="52488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1" name="Google Shape;491;p19"/>
          <p:cNvSpPr txBox="1"/>
          <p:nvPr>
            <p:ph idx="1" type="subTitle"/>
          </p:nvPr>
        </p:nvSpPr>
        <p:spPr>
          <a:xfrm>
            <a:off x="1947638" y="1390698"/>
            <a:ext cx="52488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92" name="Google Shape;492;p19"/>
          <p:cNvGrpSpPr/>
          <p:nvPr/>
        </p:nvGrpSpPr>
        <p:grpSpPr>
          <a:xfrm rot="3032089">
            <a:off x="6249228" y="-392851"/>
            <a:ext cx="1333876" cy="1195004"/>
            <a:chOff x="154280" y="2041205"/>
            <a:chExt cx="1333895" cy="1195022"/>
          </a:xfrm>
        </p:grpSpPr>
        <p:cxnSp>
          <p:nvCxnSpPr>
            <p:cNvPr id="493" name="Google Shape;493;p19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19"/>
            <p:cNvCxnSpPr>
              <a:stCxn id="495" idx="3"/>
              <a:endCxn id="496" idx="3"/>
            </p:cNvCxnSpPr>
            <p:nvPr/>
          </p:nvCxnSpPr>
          <p:spPr>
            <a:xfrm flipH="1" rot="-3033362">
              <a:off x="890774" y="2761619"/>
              <a:ext cx="273876" cy="47937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97" name="Google Shape;497;p19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498" name="Google Shape;498;p19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9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9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9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96" name="Google Shape;496;p19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4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"/>
          <p:cNvSpPr txBox="1"/>
          <p:nvPr>
            <p:ph type="title"/>
          </p:nvPr>
        </p:nvSpPr>
        <p:spPr>
          <a:xfrm>
            <a:off x="2005050" y="2152650"/>
            <a:ext cx="51339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1" name="Google Shape;511;p20"/>
          <p:cNvSpPr txBox="1"/>
          <p:nvPr>
            <p:ph hasCustomPrompt="1" idx="2" type="title"/>
          </p:nvPr>
        </p:nvSpPr>
        <p:spPr>
          <a:xfrm>
            <a:off x="391470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2" name="Google Shape;512;p20"/>
          <p:cNvSpPr txBox="1"/>
          <p:nvPr>
            <p:ph idx="1" type="subTitle"/>
          </p:nvPr>
        </p:nvSpPr>
        <p:spPr>
          <a:xfrm>
            <a:off x="2243175" y="3741775"/>
            <a:ext cx="46959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3" name="Google Shape;513;p20"/>
          <p:cNvGrpSpPr/>
          <p:nvPr/>
        </p:nvGrpSpPr>
        <p:grpSpPr>
          <a:xfrm rot="4390107">
            <a:off x="7508879" y="3560325"/>
            <a:ext cx="1466373" cy="1381117"/>
            <a:chOff x="1404300" y="937325"/>
            <a:chExt cx="1767700" cy="1664925"/>
          </a:xfrm>
        </p:grpSpPr>
        <p:sp>
          <p:nvSpPr>
            <p:cNvPr id="514" name="Google Shape;514;p2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0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3"/>
          <p:cNvSpPr txBox="1"/>
          <p:nvPr>
            <p:ph hasCustomPrompt="1" idx="2" type="title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3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46" name="Google Shape;46;p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54" name="Google Shape;54;p3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_1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5" name="Google Shape;535;p21"/>
          <p:cNvSpPr txBox="1"/>
          <p:nvPr>
            <p:ph hasCustomPrompt="1" idx="2" type="title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6" name="Google Shape;536;p21"/>
          <p:cNvSpPr txBox="1"/>
          <p:nvPr>
            <p:ph idx="1" type="subTitle"/>
          </p:nvPr>
        </p:nvSpPr>
        <p:spPr>
          <a:xfrm>
            <a:off x="1577550" y="3741775"/>
            <a:ext cx="2943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7" name="Google Shape;537;p21"/>
          <p:cNvGrpSpPr/>
          <p:nvPr/>
        </p:nvGrpSpPr>
        <p:grpSpPr>
          <a:xfrm rot="-4213300">
            <a:off x="620134" y="4130487"/>
            <a:ext cx="661389" cy="928976"/>
            <a:chOff x="2374700" y="1056350"/>
            <a:chExt cx="797300" cy="1119875"/>
          </a:xfrm>
        </p:grpSpPr>
        <p:sp>
          <p:nvSpPr>
            <p:cNvPr id="538" name="Google Shape;538;p2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4_1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/>
          <p:nvPr>
            <p:ph type="title"/>
          </p:nvPr>
        </p:nvSpPr>
        <p:spPr>
          <a:xfrm>
            <a:off x="3777400" y="1239378"/>
            <a:ext cx="45255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47" name="Google Shape;547;p22"/>
          <p:cNvSpPr txBox="1"/>
          <p:nvPr>
            <p:ph hasCustomPrompt="1" idx="2" type="title"/>
          </p:nvPr>
        </p:nvSpPr>
        <p:spPr>
          <a:xfrm>
            <a:off x="2437575" y="1539723"/>
            <a:ext cx="1101300" cy="6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8" name="Google Shape;548;p22"/>
          <p:cNvSpPr txBox="1"/>
          <p:nvPr>
            <p:ph idx="1" type="subTitle"/>
          </p:nvPr>
        </p:nvSpPr>
        <p:spPr>
          <a:xfrm>
            <a:off x="3777400" y="2046132"/>
            <a:ext cx="4525500" cy="3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49" name="Google Shape;549;p22"/>
          <p:cNvGrpSpPr/>
          <p:nvPr/>
        </p:nvGrpSpPr>
        <p:grpSpPr>
          <a:xfrm>
            <a:off x="3385087" y="281537"/>
            <a:ext cx="475878" cy="397876"/>
            <a:chOff x="5428050" y="3546975"/>
            <a:chExt cx="475878" cy="397876"/>
          </a:xfrm>
        </p:grpSpPr>
        <p:sp>
          <p:nvSpPr>
            <p:cNvPr id="550" name="Google Shape;550;p22"/>
            <p:cNvSpPr/>
            <p:nvPr/>
          </p:nvSpPr>
          <p:spPr>
            <a:xfrm>
              <a:off x="5509829" y="3637232"/>
              <a:ext cx="92935" cy="234122"/>
            </a:xfrm>
            <a:custGeom>
              <a:rect b="b" l="l" r="r" t="t"/>
              <a:pathLst>
                <a:path extrusionOk="0" h="3590" w="1425">
                  <a:moveTo>
                    <a:pt x="239" y="1"/>
                  </a:moveTo>
                  <a:cubicBezTo>
                    <a:pt x="178" y="1"/>
                    <a:pt x="117" y="28"/>
                    <a:pt x="67" y="90"/>
                  </a:cubicBezTo>
                  <a:cubicBezTo>
                    <a:pt x="25" y="139"/>
                    <a:pt x="0" y="200"/>
                    <a:pt x="7" y="267"/>
                  </a:cubicBezTo>
                  <a:cubicBezTo>
                    <a:pt x="13" y="334"/>
                    <a:pt x="25" y="407"/>
                    <a:pt x="49" y="474"/>
                  </a:cubicBezTo>
                  <a:cubicBezTo>
                    <a:pt x="98" y="638"/>
                    <a:pt x="153" y="802"/>
                    <a:pt x="195" y="972"/>
                  </a:cubicBezTo>
                  <a:cubicBezTo>
                    <a:pt x="293" y="1295"/>
                    <a:pt x="390" y="1630"/>
                    <a:pt x="487" y="1952"/>
                  </a:cubicBezTo>
                  <a:cubicBezTo>
                    <a:pt x="566" y="2214"/>
                    <a:pt x="645" y="2482"/>
                    <a:pt x="731" y="2743"/>
                  </a:cubicBezTo>
                  <a:cubicBezTo>
                    <a:pt x="816" y="2999"/>
                    <a:pt x="883" y="3339"/>
                    <a:pt x="1084" y="3540"/>
                  </a:cubicBezTo>
                  <a:cubicBezTo>
                    <a:pt x="1117" y="3574"/>
                    <a:pt x="1160" y="3589"/>
                    <a:pt x="1202" y="3589"/>
                  </a:cubicBezTo>
                  <a:cubicBezTo>
                    <a:pt x="1281" y="3589"/>
                    <a:pt x="1358" y="3534"/>
                    <a:pt x="1370" y="3443"/>
                  </a:cubicBezTo>
                  <a:cubicBezTo>
                    <a:pt x="1424" y="3187"/>
                    <a:pt x="1303" y="2907"/>
                    <a:pt x="1236" y="2658"/>
                  </a:cubicBezTo>
                  <a:cubicBezTo>
                    <a:pt x="1163" y="2378"/>
                    <a:pt x="1071" y="2098"/>
                    <a:pt x="986" y="1818"/>
                  </a:cubicBezTo>
                  <a:cubicBezTo>
                    <a:pt x="895" y="1514"/>
                    <a:pt x="798" y="1210"/>
                    <a:pt x="700" y="906"/>
                  </a:cubicBezTo>
                  <a:cubicBezTo>
                    <a:pt x="627" y="668"/>
                    <a:pt x="566" y="407"/>
                    <a:pt x="475" y="175"/>
                  </a:cubicBezTo>
                  <a:cubicBezTo>
                    <a:pt x="427" y="68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5601912" y="3745032"/>
              <a:ext cx="225848" cy="123517"/>
            </a:xfrm>
            <a:custGeom>
              <a:rect b="b" l="l" r="r" t="t"/>
              <a:pathLst>
                <a:path extrusionOk="0" h="1894" w="3463">
                  <a:moveTo>
                    <a:pt x="3195" y="1"/>
                  </a:moveTo>
                  <a:cubicBezTo>
                    <a:pt x="3161" y="1"/>
                    <a:pt x="3127" y="9"/>
                    <a:pt x="3097" y="25"/>
                  </a:cubicBezTo>
                  <a:lnTo>
                    <a:pt x="2939" y="104"/>
                  </a:lnTo>
                  <a:cubicBezTo>
                    <a:pt x="2787" y="153"/>
                    <a:pt x="2641" y="232"/>
                    <a:pt x="2507" y="293"/>
                  </a:cubicBezTo>
                  <a:cubicBezTo>
                    <a:pt x="2239" y="409"/>
                    <a:pt x="1972" y="536"/>
                    <a:pt x="1710" y="664"/>
                  </a:cubicBezTo>
                  <a:cubicBezTo>
                    <a:pt x="1546" y="737"/>
                    <a:pt x="1381" y="816"/>
                    <a:pt x="1217" y="895"/>
                  </a:cubicBezTo>
                  <a:cubicBezTo>
                    <a:pt x="1065" y="975"/>
                    <a:pt x="913" y="1041"/>
                    <a:pt x="761" y="1114"/>
                  </a:cubicBezTo>
                  <a:cubicBezTo>
                    <a:pt x="639" y="1175"/>
                    <a:pt x="499" y="1236"/>
                    <a:pt x="365" y="1309"/>
                  </a:cubicBezTo>
                  <a:lnTo>
                    <a:pt x="359" y="1309"/>
                  </a:lnTo>
                  <a:lnTo>
                    <a:pt x="158" y="1400"/>
                  </a:lnTo>
                  <a:cubicBezTo>
                    <a:pt x="85" y="1437"/>
                    <a:pt x="31" y="1504"/>
                    <a:pt x="12" y="1589"/>
                  </a:cubicBezTo>
                  <a:cubicBezTo>
                    <a:pt x="0" y="1674"/>
                    <a:pt x="24" y="1766"/>
                    <a:pt x="79" y="1826"/>
                  </a:cubicBezTo>
                  <a:cubicBezTo>
                    <a:pt x="117" y="1872"/>
                    <a:pt x="169" y="1894"/>
                    <a:pt x="223" y="1894"/>
                  </a:cubicBezTo>
                  <a:cubicBezTo>
                    <a:pt x="256" y="1894"/>
                    <a:pt x="290" y="1885"/>
                    <a:pt x="323" y="1869"/>
                  </a:cubicBezTo>
                  <a:lnTo>
                    <a:pt x="481" y="1790"/>
                  </a:lnTo>
                  <a:cubicBezTo>
                    <a:pt x="633" y="1741"/>
                    <a:pt x="773" y="1662"/>
                    <a:pt x="913" y="1601"/>
                  </a:cubicBezTo>
                  <a:cubicBezTo>
                    <a:pt x="1181" y="1486"/>
                    <a:pt x="1442" y="1358"/>
                    <a:pt x="1710" y="1230"/>
                  </a:cubicBezTo>
                  <a:cubicBezTo>
                    <a:pt x="1874" y="1157"/>
                    <a:pt x="2039" y="1078"/>
                    <a:pt x="2197" y="999"/>
                  </a:cubicBezTo>
                  <a:cubicBezTo>
                    <a:pt x="2349" y="926"/>
                    <a:pt x="2507" y="853"/>
                    <a:pt x="2659" y="774"/>
                  </a:cubicBezTo>
                  <a:cubicBezTo>
                    <a:pt x="2787" y="713"/>
                    <a:pt x="2927" y="652"/>
                    <a:pt x="3061" y="585"/>
                  </a:cubicBezTo>
                  <a:lnTo>
                    <a:pt x="3262" y="488"/>
                  </a:lnTo>
                  <a:cubicBezTo>
                    <a:pt x="3335" y="451"/>
                    <a:pt x="3389" y="384"/>
                    <a:pt x="3408" y="305"/>
                  </a:cubicBezTo>
                  <a:cubicBezTo>
                    <a:pt x="3462" y="220"/>
                    <a:pt x="3432" y="104"/>
                    <a:pt x="3341" y="68"/>
                  </a:cubicBezTo>
                  <a:cubicBezTo>
                    <a:pt x="3303" y="23"/>
                    <a:pt x="3249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5742775" y="3680600"/>
              <a:ext cx="161152" cy="144386"/>
            </a:xfrm>
            <a:custGeom>
              <a:rect b="b" l="l" r="r" t="t"/>
              <a:pathLst>
                <a:path extrusionOk="0" h="2214" w="2471">
                  <a:moveTo>
                    <a:pt x="1291" y="0"/>
                  </a:moveTo>
                  <a:cubicBezTo>
                    <a:pt x="952" y="0"/>
                    <a:pt x="612" y="151"/>
                    <a:pt x="384" y="405"/>
                  </a:cubicBezTo>
                  <a:cubicBezTo>
                    <a:pt x="0" y="837"/>
                    <a:pt x="67" y="1531"/>
                    <a:pt x="487" y="1914"/>
                  </a:cubicBezTo>
                  <a:cubicBezTo>
                    <a:pt x="560" y="1981"/>
                    <a:pt x="645" y="2042"/>
                    <a:pt x="730" y="2084"/>
                  </a:cubicBezTo>
                  <a:cubicBezTo>
                    <a:pt x="897" y="2170"/>
                    <a:pt x="1086" y="2214"/>
                    <a:pt x="1275" y="2214"/>
                  </a:cubicBezTo>
                  <a:cubicBezTo>
                    <a:pt x="1568" y="2214"/>
                    <a:pt x="1859" y="2108"/>
                    <a:pt x="2063" y="1890"/>
                  </a:cubicBezTo>
                  <a:cubicBezTo>
                    <a:pt x="2471" y="1464"/>
                    <a:pt x="2459" y="746"/>
                    <a:pt x="2051" y="326"/>
                  </a:cubicBezTo>
                  <a:cubicBezTo>
                    <a:pt x="2027" y="295"/>
                    <a:pt x="1996" y="265"/>
                    <a:pt x="1966" y="241"/>
                  </a:cubicBezTo>
                  <a:cubicBezTo>
                    <a:pt x="1767" y="75"/>
                    <a:pt x="1529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5476504" y="3748032"/>
              <a:ext cx="220696" cy="196819"/>
            </a:xfrm>
            <a:custGeom>
              <a:rect b="b" l="l" r="r" t="t"/>
              <a:pathLst>
                <a:path extrusionOk="0" h="3018" w="3384">
                  <a:moveTo>
                    <a:pt x="1770" y="0"/>
                  </a:moveTo>
                  <a:cubicBezTo>
                    <a:pt x="1391" y="0"/>
                    <a:pt x="1017" y="147"/>
                    <a:pt x="737" y="423"/>
                  </a:cubicBezTo>
                  <a:cubicBezTo>
                    <a:pt x="232" y="910"/>
                    <a:pt x="0" y="1720"/>
                    <a:pt x="402" y="2377"/>
                  </a:cubicBezTo>
                  <a:cubicBezTo>
                    <a:pt x="457" y="2474"/>
                    <a:pt x="524" y="2559"/>
                    <a:pt x="603" y="2632"/>
                  </a:cubicBezTo>
                  <a:cubicBezTo>
                    <a:pt x="873" y="2889"/>
                    <a:pt x="1249" y="3018"/>
                    <a:pt x="1633" y="3018"/>
                  </a:cubicBezTo>
                  <a:cubicBezTo>
                    <a:pt x="1943" y="3018"/>
                    <a:pt x="2257" y="2934"/>
                    <a:pt x="2526" y="2766"/>
                  </a:cubicBezTo>
                  <a:cubicBezTo>
                    <a:pt x="3286" y="2285"/>
                    <a:pt x="3384" y="1154"/>
                    <a:pt x="2860" y="515"/>
                  </a:cubicBezTo>
                  <a:cubicBezTo>
                    <a:pt x="2739" y="357"/>
                    <a:pt x="2580" y="235"/>
                    <a:pt x="2398" y="144"/>
                  </a:cubicBezTo>
                  <a:cubicBezTo>
                    <a:pt x="2198" y="47"/>
                    <a:pt x="19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5428050" y="3546975"/>
              <a:ext cx="166761" cy="143603"/>
            </a:xfrm>
            <a:custGeom>
              <a:rect b="b" l="l" r="r" t="t"/>
              <a:pathLst>
                <a:path extrusionOk="0" h="2202" w="2557">
                  <a:moveTo>
                    <a:pt x="1336" y="0"/>
                  </a:moveTo>
                  <a:cubicBezTo>
                    <a:pt x="1004" y="0"/>
                    <a:pt x="679" y="141"/>
                    <a:pt x="451" y="403"/>
                  </a:cubicBezTo>
                  <a:cubicBezTo>
                    <a:pt x="403" y="458"/>
                    <a:pt x="366" y="513"/>
                    <a:pt x="330" y="574"/>
                  </a:cubicBezTo>
                  <a:cubicBezTo>
                    <a:pt x="1" y="1164"/>
                    <a:pt x="275" y="1748"/>
                    <a:pt x="737" y="2028"/>
                  </a:cubicBezTo>
                  <a:cubicBezTo>
                    <a:pt x="917" y="2138"/>
                    <a:pt x="1126" y="2202"/>
                    <a:pt x="1340" y="2202"/>
                  </a:cubicBezTo>
                  <a:cubicBezTo>
                    <a:pt x="1610" y="2202"/>
                    <a:pt x="1887" y="2099"/>
                    <a:pt x="2119" y="1858"/>
                  </a:cubicBezTo>
                  <a:cubicBezTo>
                    <a:pt x="2557" y="1407"/>
                    <a:pt x="2514" y="634"/>
                    <a:pt x="2033" y="239"/>
                  </a:cubicBezTo>
                  <a:cubicBezTo>
                    <a:pt x="1948" y="166"/>
                    <a:pt x="1851" y="111"/>
                    <a:pt x="1747" y="75"/>
                  </a:cubicBezTo>
                  <a:cubicBezTo>
                    <a:pt x="1613" y="25"/>
                    <a:pt x="1474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22"/>
          <p:cNvGrpSpPr/>
          <p:nvPr/>
        </p:nvGrpSpPr>
        <p:grpSpPr>
          <a:xfrm rot="-5237941">
            <a:off x="-1432949" y="-881709"/>
            <a:ext cx="3707174" cy="3728900"/>
            <a:chOff x="-741470" y="2755466"/>
            <a:chExt cx="3961335" cy="3984550"/>
          </a:xfrm>
        </p:grpSpPr>
        <p:sp>
          <p:nvSpPr>
            <p:cNvPr id="556" name="Google Shape;556;p22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3" name="Google Shape;593;p22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594" name="Google Shape;594;p22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95" name="Google Shape;595;p22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596" name="Google Shape;596;p22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" name="Google Shape;597;p22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" name="Google Shape;598;p22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9" name="Google Shape;599;p22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0" name="Google Shape;600;p22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1" name="Google Shape;601;p22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" name="Google Shape;602;p22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22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22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22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22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22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22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22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22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22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22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22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22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22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22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22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22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22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20" name="Google Shape;620;p22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621" name="Google Shape;621;p22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2" name="Google Shape;622;p22"/>
              <p:cNvGrpSpPr/>
              <p:nvPr/>
            </p:nvGrpSpPr>
            <p:grpSpPr>
              <a:xfrm>
                <a:off x="-560680" y="3937377"/>
                <a:ext cx="3600600" cy="1614804"/>
                <a:chOff x="-560680" y="3937377"/>
                <a:chExt cx="3600600" cy="1614804"/>
              </a:xfrm>
            </p:grpSpPr>
            <p:sp>
              <p:nvSpPr>
                <p:cNvPr id="623" name="Google Shape;623;p22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22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22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22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22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22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22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22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22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2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2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2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2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2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22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22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2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2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22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22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2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2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22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22"/>
                <p:cNvSpPr/>
                <p:nvPr/>
              </p:nvSpPr>
              <p:spPr>
                <a:xfrm rot="3504383">
                  <a:off x="-366975" y="4099328"/>
                  <a:ext cx="110602" cy="108952"/>
                </a:xfrm>
                <a:custGeom>
                  <a:rect b="b" l="l" r="r" t="t"/>
                  <a:pathLst>
                    <a:path extrusionOk="0" h="4358" w="4424">
                      <a:moveTo>
                        <a:pt x="2187" y="1"/>
                      </a:moveTo>
                      <a:cubicBezTo>
                        <a:pt x="2067" y="1"/>
                        <a:pt x="1946" y="9"/>
                        <a:pt x="1826" y="27"/>
                      </a:cubicBezTo>
                      <a:cubicBezTo>
                        <a:pt x="1692" y="44"/>
                        <a:pt x="1575" y="77"/>
                        <a:pt x="1441" y="128"/>
                      </a:cubicBezTo>
                      <a:cubicBezTo>
                        <a:pt x="1324" y="161"/>
                        <a:pt x="1190" y="228"/>
                        <a:pt x="1072" y="278"/>
                      </a:cubicBezTo>
                      <a:cubicBezTo>
                        <a:pt x="838" y="429"/>
                        <a:pt x="637" y="597"/>
                        <a:pt x="469" y="815"/>
                      </a:cubicBezTo>
                      <a:cubicBezTo>
                        <a:pt x="151" y="1233"/>
                        <a:pt x="0" y="1786"/>
                        <a:pt x="50" y="2322"/>
                      </a:cubicBezTo>
                      <a:cubicBezTo>
                        <a:pt x="101" y="2892"/>
                        <a:pt x="369" y="3428"/>
                        <a:pt x="788" y="3814"/>
                      </a:cubicBezTo>
                      <a:cubicBezTo>
                        <a:pt x="1176" y="4172"/>
                        <a:pt x="1672" y="4358"/>
                        <a:pt x="2191" y="4358"/>
                      </a:cubicBezTo>
                      <a:cubicBezTo>
                        <a:pt x="2253" y="4358"/>
                        <a:pt x="2316" y="4355"/>
                        <a:pt x="2379" y="4350"/>
                      </a:cubicBezTo>
                      <a:cubicBezTo>
                        <a:pt x="3317" y="4232"/>
                        <a:pt x="4088" y="3562"/>
                        <a:pt x="4339" y="2641"/>
                      </a:cubicBezTo>
                      <a:cubicBezTo>
                        <a:pt x="4407" y="2356"/>
                        <a:pt x="4423" y="2054"/>
                        <a:pt x="4373" y="1770"/>
                      </a:cubicBezTo>
                      <a:cubicBezTo>
                        <a:pt x="4289" y="1183"/>
                        <a:pt x="3954" y="680"/>
                        <a:pt x="3468" y="362"/>
                      </a:cubicBezTo>
                      <a:cubicBezTo>
                        <a:pt x="3084" y="124"/>
                        <a:pt x="2638" y="1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22"/>
                <p:cNvSpPr/>
                <p:nvPr/>
              </p:nvSpPr>
              <p:spPr>
                <a:xfrm rot="3504383">
                  <a:off x="-540963" y="4055779"/>
                  <a:ext cx="112277" cy="109052"/>
                </a:xfrm>
                <a:custGeom>
                  <a:rect b="b" l="l" r="r" t="t"/>
                  <a:pathLst>
                    <a:path extrusionOk="0" h="4362" w="4491">
                      <a:moveTo>
                        <a:pt x="2176" y="0"/>
                      </a:moveTo>
                      <a:cubicBezTo>
                        <a:pt x="1728" y="0"/>
                        <a:pt x="1284" y="138"/>
                        <a:pt x="922" y="403"/>
                      </a:cubicBezTo>
                      <a:cubicBezTo>
                        <a:pt x="805" y="486"/>
                        <a:pt x="704" y="587"/>
                        <a:pt x="620" y="687"/>
                      </a:cubicBezTo>
                      <a:cubicBezTo>
                        <a:pt x="520" y="788"/>
                        <a:pt x="453" y="888"/>
                        <a:pt x="386" y="1006"/>
                      </a:cubicBezTo>
                      <a:cubicBezTo>
                        <a:pt x="235" y="1240"/>
                        <a:pt x="151" y="1492"/>
                        <a:pt x="101" y="1760"/>
                      </a:cubicBezTo>
                      <a:cubicBezTo>
                        <a:pt x="0" y="2329"/>
                        <a:pt x="118" y="2916"/>
                        <a:pt x="419" y="3402"/>
                      </a:cubicBezTo>
                      <a:cubicBezTo>
                        <a:pt x="738" y="3887"/>
                        <a:pt x="1240" y="4223"/>
                        <a:pt x="1810" y="4340"/>
                      </a:cubicBezTo>
                      <a:cubicBezTo>
                        <a:pt x="1928" y="4354"/>
                        <a:pt x="2049" y="4362"/>
                        <a:pt x="2170" y="4362"/>
                      </a:cubicBezTo>
                      <a:cubicBezTo>
                        <a:pt x="2342" y="4362"/>
                        <a:pt x="2514" y="4346"/>
                        <a:pt x="2681" y="4306"/>
                      </a:cubicBezTo>
                      <a:cubicBezTo>
                        <a:pt x="2832" y="4273"/>
                        <a:pt x="2966" y="4223"/>
                        <a:pt x="3117" y="4156"/>
                      </a:cubicBezTo>
                      <a:cubicBezTo>
                        <a:pt x="3251" y="4088"/>
                        <a:pt x="3385" y="4005"/>
                        <a:pt x="3519" y="3904"/>
                      </a:cubicBezTo>
                      <a:cubicBezTo>
                        <a:pt x="4005" y="3552"/>
                        <a:pt x="4340" y="2999"/>
                        <a:pt x="4407" y="2396"/>
                      </a:cubicBezTo>
                      <a:cubicBezTo>
                        <a:pt x="4491" y="1810"/>
                        <a:pt x="4306" y="1223"/>
                        <a:pt x="3904" y="788"/>
                      </a:cubicBezTo>
                      <a:cubicBezTo>
                        <a:pt x="3536" y="369"/>
                        <a:pt x="3016" y="84"/>
                        <a:pt x="2447" y="17"/>
                      </a:cubicBezTo>
                      <a:cubicBezTo>
                        <a:pt x="2357" y="6"/>
                        <a:pt x="2266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4_1_1_1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"/>
          <p:cNvSpPr txBox="1"/>
          <p:nvPr>
            <p:ph type="title"/>
          </p:nvPr>
        </p:nvSpPr>
        <p:spPr>
          <a:xfrm>
            <a:off x="776075" y="1888350"/>
            <a:ext cx="36393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0" name="Google Shape;650;p23"/>
          <p:cNvSpPr txBox="1"/>
          <p:nvPr>
            <p:ph hasCustomPrompt="1" idx="2" type="title"/>
          </p:nvPr>
        </p:nvSpPr>
        <p:spPr>
          <a:xfrm>
            <a:off x="981600" y="689653"/>
            <a:ext cx="11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1" name="Google Shape;651;p23"/>
          <p:cNvSpPr txBox="1"/>
          <p:nvPr>
            <p:ph idx="1" type="subTitle"/>
          </p:nvPr>
        </p:nvSpPr>
        <p:spPr>
          <a:xfrm>
            <a:off x="776075" y="3449725"/>
            <a:ext cx="2815200" cy="5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2" name="Google Shape;652;p23"/>
          <p:cNvGrpSpPr/>
          <p:nvPr/>
        </p:nvGrpSpPr>
        <p:grpSpPr>
          <a:xfrm rot="-356998">
            <a:off x="4275665" y="-2199997"/>
            <a:ext cx="5453237" cy="5485195"/>
            <a:chOff x="-741470" y="2755466"/>
            <a:chExt cx="3961335" cy="3984550"/>
          </a:xfrm>
        </p:grpSpPr>
        <p:sp>
          <p:nvSpPr>
            <p:cNvPr id="653" name="Google Shape;653;p23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0" name="Google Shape;690;p23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691" name="Google Shape;691;p23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2" name="Google Shape;692;p23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693" name="Google Shape;693;p23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4" name="Google Shape;694;p23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5" name="Google Shape;695;p23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6" name="Google Shape;696;p23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23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23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23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23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23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23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23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6" name="Google Shape;706;p23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7" name="Google Shape;707;p23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8" name="Google Shape;708;p23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9" name="Google Shape;709;p23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0" name="Google Shape;710;p23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1" name="Google Shape;711;p23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2" name="Google Shape;712;p23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3" name="Google Shape;713;p23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4" name="Google Shape;714;p23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5" name="Google Shape;715;p23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6" name="Google Shape;716;p23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17" name="Google Shape;717;p23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718" name="Google Shape;718;p23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9" name="Google Shape;719;p23"/>
              <p:cNvGrpSpPr/>
              <p:nvPr/>
            </p:nvGrpSpPr>
            <p:grpSpPr>
              <a:xfrm>
                <a:off x="-208396" y="3937377"/>
                <a:ext cx="3248316" cy="1614804"/>
                <a:chOff x="-208396" y="3937377"/>
                <a:chExt cx="3248316" cy="1614804"/>
              </a:xfrm>
            </p:grpSpPr>
            <p:sp>
              <p:nvSpPr>
                <p:cNvPr id="720" name="Google Shape;720;p23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23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23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23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23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23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6" name="Google Shape;726;p23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7" name="Google Shape;727;p23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8" name="Google Shape;728;p23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9" name="Google Shape;729;p23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23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23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23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23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23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23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23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23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23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23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23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23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23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4_1_1_1_1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4"/>
          <p:cNvSpPr txBox="1"/>
          <p:nvPr>
            <p:ph type="title"/>
          </p:nvPr>
        </p:nvSpPr>
        <p:spPr>
          <a:xfrm flipH="1">
            <a:off x="2074075" y="959083"/>
            <a:ext cx="4941900" cy="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5" name="Google Shape;745;p24"/>
          <p:cNvSpPr txBox="1"/>
          <p:nvPr>
            <p:ph hasCustomPrompt="1" idx="2" type="title"/>
          </p:nvPr>
        </p:nvSpPr>
        <p:spPr>
          <a:xfrm flipH="1">
            <a:off x="7254533" y="1073759"/>
            <a:ext cx="11013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6" name="Google Shape;746;p24"/>
          <p:cNvSpPr txBox="1"/>
          <p:nvPr>
            <p:ph idx="1" type="subTitle"/>
          </p:nvPr>
        </p:nvSpPr>
        <p:spPr>
          <a:xfrm flipH="1">
            <a:off x="2074075" y="1766104"/>
            <a:ext cx="4941900" cy="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7" name="Google Shape;747;p24"/>
          <p:cNvGrpSpPr/>
          <p:nvPr/>
        </p:nvGrpSpPr>
        <p:grpSpPr>
          <a:xfrm flipH="1" rot="-7430219">
            <a:off x="-338507" y="-614623"/>
            <a:ext cx="1783989" cy="1890956"/>
            <a:chOff x="3403900" y="3304800"/>
            <a:chExt cx="1556050" cy="1649350"/>
          </a:xfrm>
        </p:grpSpPr>
        <p:sp>
          <p:nvSpPr>
            <p:cNvPr id="748" name="Google Shape;748;p2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24"/>
          <p:cNvGrpSpPr/>
          <p:nvPr/>
        </p:nvGrpSpPr>
        <p:grpSpPr>
          <a:xfrm rot="4179065">
            <a:off x="5883543" y="993804"/>
            <a:ext cx="1837580" cy="7479591"/>
            <a:chOff x="9065175" y="1446600"/>
            <a:chExt cx="682175" cy="2603425"/>
          </a:xfrm>
        </p:grpSpPr>
        <p:sp>
          <p:nvSpPr>
            <p:cNvPr id="768" name="Google Shape;768;p2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5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796" name="Google Shape;796;p25"/>
          <p:cNvGrpSpPr/>
          <p:nvPr/>
        </p:nvGrpSpPr>
        <p:grpSpPr>
          <a:xfrm flipH="1" rot="1189805">
            <a:off x="8109255" y="4030729"/>
            <a:ext cx="890598" cy="1081156"/>
            <a:chOff x="3397302" y="3304800"/>
            <a:chExt cx="1031123" cy="1251750"/>
          </a:xfrm>
        </p:grpSpPr>
        <p:sp>
          <p:nvSpPr>
            <p:cNvPr id="797" name="Google Shape;797;p2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5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25"/>
          <p:cNvGrpSpPr/>
          <p:nvPr/>
        </p:nvGrpSpPr>
        <p:grpSpPr>
          <a:xfrm flipH="1" rot="-7104810">
            <a:off x="-140465" y="-1703055"/>
            <a:ext cx="1420602" cy="5421529"/>
            <a:chOff x="9065175" y="1446600"/>
            <a:chExt cx="682175" cy="2603425"/>
          </a:xfrm>
        </p:grpSpPr>
        <p:sp>
          <p:nvSpPr>
            <p:cNvPr id="808" name="Google Shape;808;p2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6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36" name="Google Shape;836;p26"/>
          <p:cNvGrpSpPr/>
          <p:nvPr/>
        </p:nvGrpSpPr>
        <p:grpSpPr>
          <a:xfrm rot="628474">
            <a:off x="78785" y="3885372"/>
            <a:ext cx="890469" cy="1081000"/>
            <a:chOff x="3397302" y="3304800"/>
            <a:chExt cx="1031123" cy="1251750"/>
          </a:xfrm>
        </p:grpSpPr>
        <p:sp>
          <p:nvSpPr>
            <p:cNvPr id="837" name="Google Shape;837;p2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26"/>
          <p:cNvGrpSpPr/>
          <p:nvPr/>
        </p:nvGrpSpPr>
        <p:grpSpPr>
          <a:xfrm rot="8100000">
            <a:off x="7849004" y="-1702812"/>
            <a:ext cx="1420581" cy="5421449"/>
            <a:chOff x="9065175" y="1446600"/>
            <a:chExt cx="682175" cy="2603425"/>
          </a:xfrm>
        </p:grpSpPr>
        <p:sp>
          <p:nvSpPr>
            <p:cNvPr id="847" name="Google Shape;847;p2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7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7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875" name="Google Shape;875;p27"/>
          <p:cNvGrpSpPr/>
          <p:nvPr/>
        </p:nvGrpSpPr>
        <p:grpSpPr>
          <a:xfrm rot="-3354926">
            <a:off x="634789" y="2200677"/>
            <a:ext cx="1549822" cy="5914680"/>
            <a:chOff x="9065175" y="1446600"/>
            <a:chExt cx="682175" cy="2603425"/>
          </a:xfrm>
        </p:grpSpPr>
        <p:sp>
          <p:nvSpPr>
            <p:cNvPr id="876" name="Google Shape;876;p2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27"/>
          <p:cNvGrpSpPr/>
          <p:nvPr/>
        </p:nvGrpSpPr>
        <p:grpSpPr>
          <a:xfrm flipH="1" rot="3354926">
            <a:off x="6959389" y="2124477"/>
            <a:ext cx="1549822" cy="5914680"/>
            <a:chOff x="9065175" y="1446600"/>
            <a:chExt cx="682175" cy="2603425"/>
          </a:xfrm>
        </p:grpSpPr>
        <p:sp>
          <p:nvSpPr>
            <p:cNvPr id="903" name="Google Shape;903;p2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27"/>
          <p:cNvGrpSpPr/>
          <p:nvPr/>
        </p:nvGrpSpPr>
        <p:grpSpPr>
          <a:xfrm rot="-7937313">
            <a:off x="364243" y="128450"/>
            <a:ext cx="661430" cy="929034"/>
            <a:chOff x="2374700" y="1056350"/>
            <a:chExt cx="797300" cy="1119875"/>
          </a:xfrm>
        </p:grpSpPr>
        <p:sp>
          <p:nvSpPr>
            <p:cNvPr id="930" name="Google Shape;930;p2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27"/>
          <p:cNvGrpSpPr/>
          <p:nvPr/>
        </p:nvGrpSpPr>
        <p:grpSpPr>
          <a:xfrm rot="7675516">
            <a:off x="8136654" y="204800"/>
            <a:ext cx="661441" cy="929049"/>
            <a:chOff x="2374700" y="1056350"/>
            <a:chExt cx="797300" cy="1119875"/>
          </a:xfrm>
        </p:grpSpPr>
        <p:sp>
          <p:nvSpPr>
            <p:cNvPr id="938" name="Google Shape;938;p2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9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8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47" name="Google Shape;947;p28"/>
          <p:cNvGrpSpPr/>
          <p:nvPr/>
        </p:nvGrpSpPr>
        <p:grpSpPr>
          <a:xfrm rot="5400000">
            <a:off x="-308475" y="-339699"/>
            <a:ext cx="1783856" cy="1890815"/>
            <a:chOff x="3403900" y="3304800"/>
            <a:chExt cx="1556050" cy="1649350"/>
          </a:xfrm>
        </p:grpSpPr>
        <p:sp>
          <p:nvSpPr>
            <p:cNvPr id="948" name="Google Shape;948;p28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8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8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28"/>
          <p:cNvGrpSpPr/>
          <p:nvPr/>
        </p:nvGrpSpPr>
        <p:grpSpPr>
          <a:xfrm rot="2936368">
            <a:off x="7918566" y="1385"/>
            <a:ext cx="1466409" cy="1381152"/>
            <a:chOff x="1404300" y="937325"/>
            <a:chExt cx="1767700" cy="1664925"/>
          </a:xfrm>
        </p:grpSpPr>
        <p:sp>
          <p:nvSpPr>
            <p:cNvPr id="968" name="Google Shape;968;p2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9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4_1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0"/>
          <p:cNvSpPr txBox="1"/>
          <p:nvPr>
            <p:ph type="title"/>
          </p:nvPr>
        </p:nvSpPr>
        <p:spPr>
          <a:xfrm>
            <a:off x="1296675" y="368825"/>
            <a:ext cx="655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991" name="Google Shape;991;p30"/>
          <p:cNvGrpSpPr/>
          <p:nvPr/>
        </p:nvGrpSpPr>
        <p:grpSpPr>
          <a:xfrm>
            <a:off x="167942" y="-231944"/>
            <a:ext cx="964388" cy="1015999"/>
            <a:chOff x="7547525" y="2278475"/>
            <a:chExt cx="985376" cy="1038111"/>
          </a:xfrm>
        </p:grpSpPr>
        <p:sp>
          <p:nvSpPr>
            <p:cNvPr id="992" name="Google Shape;992;p30"/>
            <p:cNvSpPr/>
            <p:nvPr/>
          </p:nvSpPr>
          <p:spPr>
            <a:xfrm>
              <a:off x="7688409" y="2385360"/>
              <a:ext cx="544909" cy="800719"/>
            </a:xfrm>
            <a:custGeom>
              <a:rect b="b" l="l" r="r" t="t"/>
              <a:pathLst>
                <a:path extrusionOk="0" fill="none" h="7866" w="5353">
                  <a:moveTo>
                    <a:pt x="1" y="6005"/>
                  </a:moveTo>
                  <a:lnTo>
                    <a:pt x="2196" y="7866"/>
                  </a:lnTo>
                  <a:lnTo>
                    <a:pt x="4453" y="6993"/>
                  </a:lnTo>
                  <a:lnTo>
                    <a:pt x="5353" y="3678"/>
                  </a:lnTo>
                  <a:lnTo>
                    <a:pt x="3281" y="1994"/>
                  </a:lnTo>
                  <a:lnTo>
                    <a:pt x="3995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8289815" y="2675273"/>
              <a:ext cx="150860" cy="66574"/>
            </a:xfrm>
            <a:custGeom>
              <a:rect b="b" l="l" r="r" t="t"/>
              <a:pathLst>
                <a:path extrusionOk="0" fill="none" h="654" w="1482">
                  <a:moveTo>
                    <a:pt x="1482" y="1"/>
                  </a:moveTo>
                  <a:lnTo>
                    <a:pt x="0" y="653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8362497" y="2588747"/>
              <a:ext cx="170405" cy="139154"/>
            </a:xfrm>
            <a:custGeom>
              <a:rect b="b" l="l" r="r" t="t"/>
              <a:pathLst>
                <a:path extrusionOk="0" h="1367" w="1674">
                  <a:moveTo>
                    <a:pt x="836" y="1"/>
                  </a:moveTo>
                  <a:cubicBezTo>
                    <a:pt x="745" y="1"/>
                    <a:pt x="653" y="19"/>
                    <a:pt x="565" y="57"/>
                  </a:cubicBezTo>
                  <a:cubicBezTo>
                    <a:pt x="0" y="304"/>
                    <a:pt x="18" y="1098"/>
                    <a:pt x="591" y="1318"/>
                  </a:cubicBezTo>
                  <a:cubicBezTo>
                    <a:pt x="676" y="1351"/>
                    <a:pt x="761" y="1366"/>
                    <a:pt x="843" y="1366"/>
                  </a:cubicBezTo>
                  <a:cubicBezTo>
                    <a:pt x="1304" y="1366"/>
                    <a:pt x="1674" y="882"/>
                    <a:pt x="1464" y="410"/>
                  </a:cubicBezTo>
                  <a:cubicBezTo>
                    <a:pt x="1353" y="154"/>
                    <a:pt x="109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8013339" y="2278475"/>
              <a:ext cx="158088" cy="139357"/>
            </a:xfrm>
            <a:custGeom>
              <a:rect b="b" l="l" r="r" t="t"/>
              <a:pathLst>
                <a:path extrusionOk="0" h="1369" w="1553">
                  <a:moveTo>
                    <a:pt x="776" y="1"/>
                  </a:moveTo>
                  <a:cubicBezTo>
                    <a:pt x="502" y="1"/>
                    <a:pt x="243" y="162"/>
                    <a:pt x="142" y="434"/>
                  </a:cubicBezTo>
                  <a:cubicBezTo>
                    <a:pt x="1" y="786"/>
                    <a:pt x="177" y="1183"/>
                    <a:pt x="530" y="1324"/>
                  </a:cubicBezTo>
                  <a:cubicBezTo>
                    <a:pt x="609" y="1354"/>
                    <a:pt x="691" y="1368"/>
                    <a:pt x="771" y="1368"/>
                  </a:cubicBezTo>
                  <a:cubicBezTo>
                    <a:pt x="1048" y="1368"/>
                    <a:pt x="1311" y="1201"/>
                    <a:pt x="1420" y="927"/>
                  </a:cubicBezTo>
                  <a:cubicBezTo>
                    <a:pt x="1552" y="575"/>
                    <a:pt x="1376" y="178"/>
                    <a:pt x="1023" y="46"/>
                  </a:cubicBezTo>
                  <a:cubicBezTo>
                    <a:pt x="942" y="15"/>
                    <a:pt x="858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8225175" y="3093550"/>
              <a:ext cx="179566" cy="202063"/>
            </a:xfrm>
            <a:custGeom>
              <a:rect b="b" l="l" r="r" t="t"/>
              <a:pathLst>
                <a:path extrusionOk="0" fill="none" h="1985" w="1764">
                  <a:moveTo>
                    <a:pt x="1764" y="1984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7547525" y="2894744"/>
              <a:ext cx="249500" cy="204404"/>
            </a:xfrm>
            <a:custGeom>
              <a:rect b="b" l="l" r="r" t="t"/>
              <a:pathLst>
                <a:path extrusionOk="0" h="2008" w="2451">
                  <a:moveTo>
                    <a:pt x="1220" y="0"/>
                  </a:moveTo>
                  <a:cubicBezTo>
                    <a:pt x="1086" y="0"/>
                    <a:pt x="950" y="27"/>
                    <a:pt x="821" y="84"/>
                  </a:cubicBezTo>
                  <a:cubicBezTo>
                    <a:pt x="1" y="437"/>
                    <a:pt x="18" y="1610"/>
                    <a:pt x="856" y="1936"/>
                  </a:cubicBezTo>
                  <a:cubicBezTo>
                    <a:pt x="982" y="1985"/>
                    <a:pt x="1108" y="2008"/>
                    <a:pt x="1229" y="2008"/>
                  </a:cubicBezTo>
                  <a:cubicBezTo>
                    <a:pt x="1911" y="2008"/>
                    <a:pt x="2450" y="1292"/>
                    <a:pt x="2143" y="596"/>
                  </a:cubicBezTo>
                  <a:cubicBezTo>
                    <a:pt x="1973" y="223"/>
                    <a:pt x="1604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8348235" y="3240590"/>
              <a:ext cx="92927" cy="75996"/>
            </a:xfrm>
            <a:custGeom>
              <a:rect b="b" l="l" r="r" t="t"/>
              <a:pathLst>
                <a:path extrusionOk="0" h="2013" w="2461">
                  <a:moveTo>
                    <a:pt x="1229" y="0"/>
                  </a:moveTo>
                  <a:cubicBezTo>
                    <a:pt x="1095" y="0"/>
                    <a:pt x="959" y="27"/>
                    <a:pt x="830" y="84"/>
                  </a:cubicBezTo>
                  <a:cubicBezTo>
                    <a:pt x="1" y="446"/>
                    <a:pt x="27" y="1618"/>
                    <a:pt x="865" y="1945"/>
                  </a:cubicBezTo>
                  <a:cubicBezTo>
                    <a:pt x="989" y="1991"/>
                    <a:pt x="1111" y="2013"/>
                    <a:pt x="1230" y="2013"/>
                  </a:cubicBezTo>
                  <a:cubicBezTo>
                    <a:pt x="1916" y="2013"/>
                    <a:pt x="2460" y="1295"/>
                    <a:pt x="2152" y="596"/>
                  </a:cubicBezTo>
                  <a:cubicBezTo>
                    <a:pt x="1982" y="223"/>
                    <a:pt x="1613" y="0"/>
                    <a:pt x="1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7981225" y="2538690"/>
              <a:ext cx="91524" cy="80897"/>
            </a:xfrm>
            <a:custGeom>
              <a:rect b="b" l="l" r="r" t="t"/>
              <a:pathLst>
                <a:path extrusionOk="0" h="2012" w="2276">
                  <a:moveTo>
                    <a:pt x="1138" y="1"/>
                  </a:moveTo>
                  <a:cubicBezTo>
                    <a:pt x="733" y="1"/>
                    <a:pt x="353" y="248"/>
                    <a:pt x="204" y="642"/>
                  </a:cubicBezTo>
                  <a:cubicBezTo>
                    <a:pt x="1" y="1163"/>
                    <a:pt x="265" y="1744"/>
                    <a:pt x="777" y="1947"/>
                  </a:cubicBezTo>
                  <a:cubicBezTo>
                    <a:pt x="895" y="1991"/>
                    <a:pt x="1015" y="2012"/>
                    <a:pt x="1134" y="2012"/>
                  </a:cubicBezTo>
                  <a:cubicBezTo>
                    <a:pt x="1541" y="2012"/>
                    <a:pt x="1925" y="1768"/>
                    <a:pt x="2082" y="1365"/>
                  </a:cubicBezTo>
                  <a:cubicBezTo>
                    <a:pt x="2276" y="845"/>
                    <a:pt x="2020" y="263"/>
                    <a:pt x="1500" y="69"/>
                  </a:cubicBezTo>
                  <a:cubicBezTo>
                    <a:pt x="1381" y="23"/>
                    <a:pt x="1258" y="1"/>
                    <a:pt x="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8116560" y="2656645"/>
              <a:ext cx="231685" cy="204913"/>
            </a:xfrm>
            <a:custGeom>
              <a:rect b="b" l="l" r="r" t="t"/>
              <a:pathLst>
                <a:path extrusionOk="0" h="2013" w="2276">
                  <a:moveTo>
                    <a:pt x="1142" y="1"/>
                  </a:moveTo>
                  <a:cubicBezTo>
                    <a:pt x="741" y="1"/>
                    <a:pt x="360" y="248"/>
                    <a:pt x="203" y="642"/>
                  </a:cubicBezTo>
                  <a:cubicBezTo>
                    <a:pt x="1" y="1162"/>
                    <a:pt x="256" y="1744"/>
                    <a:pt x="776" y="1947"/>
                  </a:cubicBezTo>
                  <a:cubicBezTo>
                    <a:pt x="894" y="1991"/>
                    <a:pt x="1016" y="2012"/>
                    <a:pt x="1135" y="2012"/>
                  </a:cubicBezTo>
                  <a:cubicBezTo>
                    <a:pt x="1541" y="2012"/>
                    <a:pt x="1925" y="1769"/>
                    <a:pt x="2081" y="1374"/>
                  </a:cubicBezTo>
                  <a:cubicBezTo>
                    <a:pt x="2275" y="854"/>
                    <a:pt x="2020" y="272"/>
                    <a:pt x="1499" y="69"/>
                  </a:cubicBezTo>
                  <a:cubicBezTo>
                    <a:pt x="1382" y="23"/>
                    <a:pt x="1261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8107562" y="3000011"/>
              <a:ext cx="143607" cy="117758"/>
            </a:xfrm>
            <a:custGeom>
              <a:rect b="b" l="l" r="r" t="t"/>
              <a:pathLst>
                <a:path extrusionOk="0" h="2009" w="2450">
                  <a:moveTo>
                    <a:pt x="1223" y="1"/>
                  </a:moveTo>
                  <a:cubicBezTo>
                    <a:pt x="1089" y="1"/>
                    <a:pt x="952" y="28"/>
                    <a:pt x="820" y="85"/>
                  </a:cubicBezTo>
                  <a:cubicBezTo>
                    <a:pt x="0" y="446"/>
                    <a:pt x="27" y="1619"/>
                    <a:pt x="855" y="1936"/>
                  </a:cubicBezTo>
                  <a:cubicBezTo>
                    <a:pt x="983" y="1986"/>
                    <a:pt x="1109" y="2008"/>
                    <a:pt x="1231" y="2008"/>
                  </a:cubicBezTo>
                  <a:cubicBezTo>
                    <a:pt x="1912" y="2008"/>
                    <a:pt x="2449" y="1300"/>
                    <a:pt x="2143" y="605"/>
                  </a:cubicBezTo>
                  <a:cubicBezTo>
                    <a:pt x="1979" y="225"/>
                    <a:pt x="1611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0"/>
            <p:cNvSpPr/>
            <p:nvPr/>
          </p:nvSpPr>
          <p:spPr>
            <a:xfrm>
              <a:off x="7863798" y="3146665"/>
              <a:ext cx="96202" cy="78932"/>
            </a:xfrm>
            <a:custGeom>
              <a:rect b="b" l="l" r="r" t="t"/>
              <a:pathLst>
                <a:path extrusionOk="0" h="2011" w="2451">
                  <a:moveTo>
                    <a:pt x="1228" y="0"/>
                  </a:moveTo>
                  <a:cubicBezTo>
                    <a:pt x="1092" y="0"/>
                    <a:pt x="954" y="28"/>
                    <a:pt x="821" y="88"/>
                  </a:cubicBezTo>
                  <a:cubicBezTo>
                    <a:pt x="1" y="440"/>
                    <a:pt x="27" y="1613"/>
                    <a:pt x="856" y="1939"/>
                  </a:cubicBezTo>
                  <a:cubicBezTo>
                    <a:pt x="982" y="1988"/>
                    <a:pt x="1108" y="2011"/>
                    <a:pt x="1229" y="2011"/>
                  </a:cubicBezTo>
                  <a:cubicBezTo>
                    <a:pt x="1911" y="2011"/>
                    <a:pt x="2450" y="1295"/>
                    <a:pt x="2143" y="599"/>
                  </a:cubicBezTo>
                  <a:cubicBezTo>
                    <a:pt x="1980" y="227"/>
                    <a:pt x="1614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30"/>
          <p:cNvGrpSpPr/>
          <p:nvPr/>
        </p:nvGrpSpPr>
        <p:grpSpPr>
          <a:xfrm rot="7166359">
            <a:off x="8078091" y="256239"/>
            <a:ext cx="524773" cy="737087"/>
            <a:chOff x="2374700" y="1056350"/>
            <a:chExt cx="797300" cy="1119875"/>
          </a:xfrm>
        </p:grpSpPr>
        <p:sp>
          <p:nvSpPr>
            <p:cNvPr id="1004" name="Google Shape;1004;p3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713225" y="941525"/>
            <a:ext cx="7724400" cy="3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67" name="Google Shape;67;p4"/>
          <p:cNvGrpSpPr/>
          <p:nvPr/>
        </p:nvGrpSpPr>
        <p:grpSpPr>
          <a:xfrm rot="9740687">
            <a:off x="91695" y="4118316"/>
            <a:ext cx="661419" cy="929019"/>
            <a:chOff x="2374700" y="1056350"/>
            <a:chExt cx="797300" cy="1119875"/>
          </a:xfrm>
        </p:grpSpPr>
        <p:sp>
          <p:nvSpPr>
            <p:cNvPr id="68" name="Google Shape;68;p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7104810">
            <a:off x="7670035" y="-1779255"/>
            <a:ext cx="1420602" cy="5421529"/>
            <a:chOff x="9065175" y="1446600"/>
            <a:chExt cx="682175" cy="2603425"/>
          </a:xfrm>
        </p:grpSpPr>
        <p:sp>
          <p:nvSpPr>
            <p:cNvPr id="76" name="Google Shape;76;p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flipH="1" rot="8100000">
            <a:off x="7765847" y="3506196"/>
            <a:ext cx="1924526" cy="1364190"/>
            <a:chOff x="193669" y="148127"/>
            <a:chExt cx="1982873" cy="1405549"/>
          </a:xfrm>
        </p:grpSpPr>
        <p:sp>
          <p:nvSpPr>
            <p:cNvPr id="103" name="Google Shape;103;p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" name="Google Shape;104;p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05" name="Google Shape;105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08" name="Google Shape;108;p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0" name="Google Shape;110;p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11" name="Google Shape;111;p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4_1_1_2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1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13" name="Google Shape;1013;p31"/>
          <p:cNvGrpSpPr/>
          <p:nvPr/>
        </p:nvGrpSpPr>
        <p:grpSpPr>
          <a:xfrm rot="-3376020">
            <a:off x="7326820" y="-659925"/>
            <a:ext cx="1670308" cy="1770459"/>
            <a:chOff x="3403900" y="3304800"/>
            <a:chExt cx="1556050" cy="1649350"/>
          </a:xfrm>
        </p:grpSpPr>
        <p:sp>
          <p:nvSpPr>
            <p:cNvPr id="1014" name="Google Shape;1014;p31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4_1_1_2_1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2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35" name="Google Shape;1035;p32"/>
          <p:cNvGrpSpPr/>
          <p:nvPr/>
        </p:nvGrpSpPr>
        <p:grpSpPr>
          <a:xfrm flipH="1" rot="-488072">
            <a:off x="7604242" y="-648472"/>
            <a:ext cx="2400888" cy="2439419"/>
            <a:chOff x="408117" y="2747510"/>
            <a:chExt cx="3282325" cy="3335002"/>
          </a:xfrm>
        </p:grpSpPr>
        <p:sp>
          <p:nvSpPr>
            <p:cNvPr id="1036" name="Google Shape;1036;p32"/>
            <p:cNvSpPr/>
            <p:nvPr/>
          </p:nvSpPr>
          <p:spPr>
            <a:xfrm rot="-370323">
              <a:off x="2372006" y="2874293"/>
              <a:ext cx="892965" cy="712647"/>
            </a:xfrm>
            <a:custGeom>
              <a:rect b="b" l="l" r="r" t="t"/>
              <a:pathLst>
                <a:path extrusionOk="0" fill="none" h="2478" w="3105">
                  <a:moveTo>
                    <a:pt x="1" y="0"/>
                  </a:moveTo>
                  <a:lnTo>
                    <a:pt x="3104" y="2478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rot="-370323">
              <a:off x="2041193" y="3764700"/>
              <a:ext cx="588408" cy="469634"/>
            </a:xfrm>
            <a:custGeom>
              <a:rect b="b" l="l" r="r" t="t"/>
              <a:pathLst>
                <a:path extrusionOk="0" fill="none" h="1633" w="2046">
                  <a:moveTo>
                    <a:pt x="0" y="1"/>
                  </a:moveTo>
                  <a:lnTo>
                    <a:pt x="2046" y="1632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rot="-370323">
              <a:off x="2243118" y="3405129"/>
              <a:ext cx="613716" cy="486889"/>
            </a:xfrm>
            <a:custGeom>
              <a:rect b="b" l="l" r="r" t="t"/>
              <a:pathLst>
                <a:path extrusionOk="0" fill="none" h="1693" w="2134">
                  <a:moveTo>
                    <a:pt x="0" y="0"/>
                  </a:moveTo>
                  <a:lnTo>
                    <a:pt x="2134" y="1693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rot="-370323">
              <a:off x="2237002" y="3090216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rot="-370323">
              <a:off x="1751218" y="3856947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rot="-370323">
              <a:off x="1485562" y="4275911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rot="-370323">
              <a:off x="1551423" y="4024506"/>
              <a:ext cx="979242" cy="778792"/>
            </a:xfrm>
            <a:custGeom>
              <a:rect b="b" l="l" r="r" t="t"/>
              <a:pathLst>
                <a:path extrusionOk="0" fill="none" h="2708" w="3405">
                  <a:moveTo>
                    <a:pt x="1" y="1"/>
                  </a:moveTo>
                  <a:lnTo>
                    <a:pt x="3404" y="2707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rot="-370323">
              <a:off x="1226638" y="4875663"/>
              <a:ext cx="733066" cy="583519"/>
            </a:xfrm>
            <a:custGeom>
              <a:rect b="b" l="l" r="r" t="t"/>
              <a:pathLst>
                <a:path extrusionOk="0" fill="none" h="2029" w="2549">
                  <a:moveTo>
                    <a:pt x="1" y="1"/>
                  </a:moveTo>
                  <a:lnTo>
                    <a:pt x="2549" y="202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 rot="-370287">
              <a:off x="830370" y="5192554"/>
              <a:ext cx="1007715" cy="781065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 rot="-370323">
              <a:off x="1010719" y="5026129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 rot="-370323">
              <a:off x="532900" y="2857335"/>
              <a:ext cx="2174464" cy="2438471"/>
            </a:xfrm>
            <a:custGeom>
              <a:rect b="b" l="l" r="r" t="t"/>
              <a:pathLst>
                <a:path extrusionOk="0" h="8479" w="7561">
                  <a:moveTo>
                    <a:pt x="7196" y="0"/>
                  </a:moveTo>
                  <a:cubicBezTo>
                    <a:pt x="7149" y="0"/>
                    <a:pt x="7100" y="16"/>
                    <a:pt x="7058" y="48"/>
                  </a:cubicBezTo>
                  <a:cubicBezTo>
                    <a:pt x="6591" y="374"/>
                    <a:pt x="6238" y="842"/>
                    <a:pt x="6053" y="1388"/>
                  </a:cubicBezTo>
                  <a:cubicBezTo>
                    <a:pt x="5903" y="1873"/>
                    <a:pt x="5921" y="2402"/>
                    <a:pt x="6106" y="2887"/>
                  </a:cubicBezTo>
                  <a:cubicBezTo>
                    <a:pt x="6238" y="3213"/>
                    <a:pt x="6414" y="3522"/>
                    <a:pt x="6617" y="3813"/>
                  </a:cubicBezTo>
                  <a:cubicBezTo>
                    <a:pt x="6829" y="4139"/>
                    <a:pt x="6996" y="4492"/>
                    <a:pt x="7102" y="4871"/>
                  </a:cubicBezTo>
                  <a:cubicBezTo>
                    <a:pt x="7261" y="5444"/>
                    <a:pt x="7261" y="6079"/>
                    <a:pt x="6979" y="6617"/>
                  </a:cubicBezTo>
                  <a:cubicBezTo>
                    <a:pt x="6758" y="7040"/>
                    <a:pt x="6361" y="7348"/>
                    <a:pt x="5885" y="7445"/>
                  </a:cubicBezTo>
                  <a:cubicBezTo>
                    <a:pt x="5793" y="7462"/>
                    <a:pt x="5699" y="7469"/>
                    <a:pt x="5604" y="7469"/>
                  </a:cubicBezTo>
                  <a:cubicBezTo>
                    <a:pt x="5247" y="7469"/>
                    <a:pt x="4878" y="7365"/>
                    <a:pt x="4536" y="7260"/>
                  </a:cubicBezTo>
                  <a:cubicBezTo>
                    <a:pt x="4113" y="7128"/>
                    <a:pt x="3716" y="6961"/>
                    <a:pt x="3284" y="6872"/>
                  </a:cubicBezTo>
                  <a:cubicBezTo>
                    <a:pt x="3077" y="6822"/>
                    <a:pt x="2867" y="6796"/>
                    <a:pt x="2658" y="6796"/>
                  </a:cubicBezTo>
                  <a:cubicBezTo>
                    <a:pt x="2359" y="6796"/>
                    <a:pt x="2062" y="6848"/>
                    <a:pt x="1777" y="6952"/>
                  </a:cubicBezTo>
                  <a:cubicBezTo>
                    <a:pt x="1080" y="7207"/>
                    <a:pt x="533" y="7772"/>
                    <a:pt x="75" y="8336"/>
                  </a:cubicBezTo>
                  <a:cubicBezTo>
                    <a:pt x="1" y="8431"/>
                    <a:pt x="82" y="8479"/>
                    <a:pt x="176" y="8479"/>
                  </a:cubicBezTo>
                  <a:cubicBezTo>
                    <a:pt x="239" y="8479"/>
                    <a:pt x="308" y="8458"/>
                    <a:pt x="339" y="8415"/>
                  </a:cubicBezTo>
                  <a:cubicBezTo>
                    <a:pt x="745" y="7904"/>
                    <a:pt x="1221" y="7393"/>
                    <a:pt x="1838" y="7137"/>
                  </a:cubicBezTo>
                  <a:cubicBezTo>
                    <a:pt x="2079" y="7048"/>
                    <a:pt x="2330" y="7002"/>
                    <a:pt x="2582" y="7002"/>
                  </a:cubicBezTo>
                  <a:cubicBezTo>
                    <a:pt x="2754" y="7002"/>
                    <a:pt x="2928" y="7023"/>
                    <a:pt x="3099" y="7066"/>
                  </a:cubicBezTo>
                  <a:cubicBezTo>
                    <a:pt x="3906" y="7244"/>
                    <a:pt x="4675" y="7687"/>
                    <a:pt x="5509" y="7687"/>
                  </a:cubicBezTo>
                  <a:cubicBezTo>
                    <a:pt x="5587" y="7687"/>
                    <a:pt x="5665" y="7683"/>
                    <a:pt x="5744" y="7675"/>
                  </a:cubicBezTo>
                  <a:cubicBezTo>
                    <a:pt x="6838" y="7560"/>
                    <a:pt x="7561" y="6581"/>
                    <a:pt x="7534" y="5523"/>
                  </a:cubicBezTo>
                  <a:cubicBezTo>
                    <a:pt x="7516" y="4800"/>
                    <a:pt x="7217" y="4139"/>
                    <a:pt x="6820" y="3548"/>
                  </a:cubicBezTo>
                  <a:cubicBezTo>
                    <a:pt x="6476" y="3037"/>
                    <a:pt x="6229" y="2455"/>
                    <a:pt x="6282" y="1829"/>
                  </a:cubicBezTo>
                  <a:cubicBezTo>
                    <a:pt x="6326" y="1371"/>
                    <a:pt x="6511" y="939"/>
                    <a:pt x="6811" y="595"/>
                  </a:cubicBezTo>
                  <a:cubicBezTo>
                    <a:pt x="6943" y="427"/>
                    <a:pt x="7093" y="286"/>
                    <a:pt x="7270" y="171"/>
                  </a:cubicBezTo>
                  <a:cubicBezTo>
                    <a:pt x="7322" y="136"/>
                    <a:pt x="7349" y="57"/>
                    <a:pt x="7287" y="22"/>
                  </a:cubicBezTo>
                  <a:cubicBezTo>
                    <a:pt x="7259" y="7"/>
                    <a:pt x="7228" y="0"/>
                    <a:pt x="7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 rot="-370323">
              <a:off x="1414262" y="3458259"/>
              <a:ext cx="2147143" cy="2516121"/>
            </a:xfrm>
            <a:custGeom>
              <a:rect b="b" l="l" r="r" t="t"/>
              <a:pathLst>
                <a:path extrusionOk="0" h="8749" w="7466">
                  <a:moveTo>
                    <a:pt x="7384" y="0"/>
                  </a:moveTo>
                  <a:cubicBezTo>
                    <a:pt x="7298" y="0"/>
                    <a:pt x="7165" y="29"/>
                    <a:pt x="7142" y="81"/>
                  </a:cubicBezTo>
                  <a:lnTo>
                    <a:pt x="7151" y="81"/>
                  </a:lnTo>
                  <a:cubicBezTo>
                    <a:pt x="6957" y="557"/>
                    <a:pt x="6622" y="962"/>
                    <a:pt x="6190" y="1244"/>
                  </a:cubicBezTo>
                  <a:cubicBezTo>
                    <a:pt x="5897" y="1416"/>
                    <a:pt x="5563" y="1505"/>
                    <a:pt x="5225" y="1505"/>
                  </a:cubicBezTo>
                  <a:cubicBezTo>
                    <a:pt x="5094" y="1505"/>
                    <a:pt x="4962" y="1492"/>
                    <a:pt x="4832" y="1465"/>
                  </a:cubicBezTo>
                  <a:cubicBezTo>
                    <a:pt x="4470" y="1394"/>
                    <a:pt x="4135" y="1244"/>
                    <a:pt x="3783" y="1139"/>
                  </a:cubicBezTo>
                  <a:cubicBezTo>
                    <a:pt x="3448" y="1024"/>
                    <a:pt x="3095" y="971"/>
                    <a:pt x="2733" y="953"/>
                  </a:cubicBezTo>
                  <a:cubicBezTo>
                    <a:pt x="2707" y="953"/>
                    <a:pt x="2681" y="952"/>
                    <a:pt x="2655" y="952"/>
                  </a:cubicBezTo>
                  <a:cubicBezTo>
                    <a:pt x="1632" y="952"/>
                    <a:pt x="461" y="1457"/>
                    <a:pt x="221" y="2540"/>
                  </a:cubicBezTo>
                  <a:cubicBezTo>
                    <a:pt x="0" y="3528"/>
                    <a:pt x="723" y="4383"/>
                    <a:pt x="1182" y="5177"/>
                  </a:cubicBezTo>
                  <a:cubicBezTo>
                    <a:pt x="1402" y="5573"/>
                    <a:pt x="1596" y="6006"/>
                    <a:pt x="1614" y="6473"/>
                  </a:cubicBezTo>
                  <a:cubicBezTo>
                    <a:pt x="1640" y="7090"/>
                    <a:pt x="1367" y="7681"/>
                    <a:pt x="1041" y="8183"/>
                  </a:cubicBezTo>
                  <a:cubicBezTo>
                    <a:pt x="917" y="8368"/>
                    <a:pt x="785" y="8545"/>
                    <a:pt x="653" y="8721"/>
                  </a:cubicBezTo>
                  <a:cubicBezTo>
                    <a:pt x="629" y="8745"/>
                    <a:pt x="688" y="8749"/>
                    <a:pt x="732" y="8749"/>
                  </a:cubicBezTo>
                  <a:cubicBezTo>
                    <a:pt x="754" y="8749"/>
                    <a:pt x="773" y="8748"/>
                    <a:pt x="776" y="8748"/>
                  </a:cubicBezTo>
                  <a:cubicBezTo>
                    <a:pt x="847" y="8739"/>
                    <a:pt x="917" y="8704"/>
                    <a:pt x="970" y="8659"/>
                  </a:cubicBezTo>
                  <a:cubicBezTo>
                    <a:pt x="1393" y="8122"/>
                    <a:pt x="1790" y="7513"/>
                    <a:pt x="1905" y="6826"/>
                  </a:cubicBezTo>
                  <a:cubicBezTo>
                    <a:pt x="1975" y="6349"/>
                    <a:pt x="1896" y="5873"/>
                    <a:pt x="1684" y="5450"/>
                  </a:cubicBezTo>
                  <a:cubicBezTo>
                    <a:pt x="1481" y="5018"/>
                    <a:pt x="1208" y="4639"/>
                    <a:pt x="970" y="4224"/>
                  </a:cubicBezTo>
                  <a:cubicBezTo>
                    <a:pt x="741" y="3819"/>
                    <a:pt x="503" y="3343"/>
                    <a:pt x="494" y="2849"/>
                  </a:cubicBezTo>
                  <a:cubicBezTo>
                    <a:pt x="494" y="2364"/>
                    <a:pt x="706" y="1897"/>
                    <a:pt x="1076" y="1571"/>
                  </a:cubicBezTo>
                  <a:cubicBezTo>
                    <a:pt x="1462" y="1216"/>
                    <a:pt x="1953" y="1080"/>
                    <a:pt x="2455" y="1080"/>
                  </a:cubicBezTo>
                  <a:cubicBezTo>
                    <a:pt x="2516" y="1080"/>
                    <a:pt x="2576" y="1082"/>
                    <a:pt x="2636" y="1086"/>
                  </a:cubicBezTo>
                  <a:cubicBezTo>
                    <a:pt x="3033" y="1112"/>
                    <a:pt x="3430" y="1209"/>
                    <a:pt x="3800" y="1350"/>
                  </a:cubicBezTo>
                  <a:cubicBezTo>
                    <a:pt x="4100" y="1474"/>
                    <a:pt x="4417" y="1562"/>
                    <a:pt x="4744" y="1606"/>
                  </a:cubicBezTo>
                  <a:cubicBezTo>
                    <a:pt x="4850" y="1619"/>
                    <a:pt x="4957" y="1625"/>
                    <a:pt x="5063" y="1625"/>
                  </a:cubicBezTo>
                  <a:cubicBezTo>
                    <a:pt x="5466" y="1625"/>
                    <a:pt x="5864" y="1533"/>
                    <a:pt x="6234" y="1359"/>
                  </a:cubicBezTo>
                  <a:cubicBezTo>
                    <a:pt x="6578" y="1183"/>
                    <a:pt x="6877" y="936"/>
                    <a:pt x="7107" y="627"/>
                  </a:cubicBezTo>
                  <a:cubicBezTo>
                    <a:pt x="7248" y="451"/>
                    <a:pt x="7362" y="266"/>
                    <a:pt x="7451" y="54"/>
                  </a:cubicBezTo>
                  <a:cubicBezTo>
                    <a:pt x="7451" y="45"/>
                    <a:pt x="7459" y="36"/>
                    <a:pt x="7459" y="28"/>
                  </a:cubicBezTo>
                  <a:cubicBezTo>
                    <a:pt x="7466" y="9"/>
                    <a:pt x="7432" y="0"/>
                    <a:pt x="7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4_1_1_1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3"/>
          <p:cNvSpPr txBox="1"/>
          <p:nvPr>
            <p:ph type="title"/>
          </p:nvPr>
        </p:nvSpPr>
        <p:spPr>
          <a:xfrm>
            <a:off x="720975" y="1734120"/>
            <a:ext cx="39771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50" name="Google Shape;1050;p33"/>
          <p:cNvGrpSpPr/>
          <p:nvPr/>
        </p:nvGrpSpPr>
        <p:grpSpPr>
          <a:xfrm flipH="1" rot="-6820268">
            <a:off x="305728" y="-2082501"/>
            <a:ext cx="1420638" cy="5421664"/>
            <a:chOff x="9065175" y="1446600"/>
            <a:chExt cx="682175" cy="2603425"/>
          </a:xfrm>
        </p:grpSpPr>
        <p:sp>
          <p:nvSpPr>
            <p:cNvPr id="1051" name="Google Shape;1051;p33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34"/>
          <p:cNvGrpSpPr/>
          <p:nvPr/>
        </p:nvGrpSpPr>
        <p:grpSpPr>
          <a:xfrm flipH="1" rot="-5678385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1079" name="Google Shape;1079;p3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8" name="Google Shape;1098;p34"/>
          <p:cNvGrpSpPr/>
          <p:nvPr/>
        </p:nvGrpSpPr>
        <p:grpSpPr>
          <a:xfrm flipH="1" rot="5400000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1099" name="Google Shape;1099;p3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8" name="Google Shape;1118;p34"/>
          <p:cNvSpPr txBox="1"/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9" name="Google Shape;1119;p34"/>
          <p:cNvSpPr txBox="1"/>
          <p:nvPr>
            <p:ph idx="1" type="subTitle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7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35"/>
          <p:cNvSpPr txBox="1"/>
          <p:nvPr>
            <p:ph type="title"/>
          </p:nvPr>
        </p:nvSpPr>
        <p:spPr>
          <a:xfrm>
            <a:off x="842025" y="1192500"/>
            <a:ext cx="3101400" cy="21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2" name="Google Shape;1122;p35"/>
          <p:cNvSpPr txBox="1"/>
          <p:nvPr>
            <p:ph idx="1" type="subTitle"/>
          </p:nvPr>
        </p:nvSpPr>
        <p:spPr>
          <a:xfrm>
            <a:off x="842013" y="3365400"/>
            <a:ext cx="30519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23" name="Google Shape;1123;p35"/>
          <p:cNvGrpSpPr/>
          <p:nvPr/>
        </p:nvGrpSpPr>
        <p:grpSpPr>
          <a:xfrm rot="1551809">
            <a:off x="-41806" y="203422"/>
            <a:ext cx="1519063" cy="1256740"/>
            <a:chOff x="193669" y="148127"/>
            <a:chExt cx="2323487" cy="1922250"/>
          </a:xfrm>
        </p:grpSpPr>
        <p:sp>
          <p:nvSpPr>
            <p:cNvPr id="1124" name="Google Shape;1124;p3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7" name="Google Shape;1127;p3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128" name="Google Shape;1128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0" name="Google Shape;1130;p35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1131" name="Google Shape;1131;p3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3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3" name="Google Shape;1133;p35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1134" name="Google Shape;1134;p3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3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3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3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35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35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3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141" name="Google Shape;1141;p35"/>
          <p:cNvGrpSpPr/>
          <p:nvPr/>
        </p:nvGrpSpPr>
        <p:grpSpPr>
          <a:xfrm flipH="1" rot="3354884">
            <a:off x="7411634" y="483556"/>
            <a:ext cx="2051786" cy="7830351"/>
            <a:chOff x="9065175" y="1446600"/>
            <a:chExt cx="682175" cy="2603425"/>
          </a:xfrm>
        </p:grpSpPr>
        <p:sp>
          <p:nvSpPr>
            <p:cNvPr id="1142" name="Google Shape;1142;p3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6"/>
          <p:cNvSpPr txBox="1"/>
          <p:nvPr>
            <p:ph type="title"/>
          </p:nvPr>
        </p:nvSpPr>
        <p:spPr>
          <a:xfrm>
            <a:off x="1095712" y="760800"/>
            <a:ext cx="4060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0" name="Google Shape;1170;p36"/>
          <p:cNvSpPr txBox="1"/>
          <p:nvPr>
            <p:ph idx="1" type="subTitle"/>
          </p:nvPr>
        </p:nvSpPr>
        <p:spPr>
          <a:xfrm>
            <a:off x="1095712" y="2095500"/>
            <a:ext cx="2829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71" name="Google Shape;1171;p36"/>
          <p:cNvGrpSpPr/>
          <p:nvPr/>
        </p:nvGrpSpPr>
        <p:grpSpPr>
          <a:xfrm rot="7047972">
            <a:off x="854466" y="1129341"/>
            <a:ext cx="1902945" cy="7262324"/>
            <a:chOff x="9065175" y="1446600"/>
            <a:chExt cx="682175" cy="2603425"/>
          </a:xfrm>
        </p:grpSpPr>
        <p:sp>
          <p:nvSpPr>
            <p:cNvPr id="1172" name="Google Shape;1172;p3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8" name="Google Shape;1198;p36"/>
          <p:cNvGrpSpPr/>
          <p:nvPr/>
        </p:nvGrpSpPr>
        <p:grpSpPr>
          <a:xfrm rot="8377225">
            <a:off x="7225721" y="-231048"/>
            <a:ext cx="1783871" cy="1890832"/>
            <a:chOff x="3403900" y="3304800"/>
            <a:chExt cx="1556050" cy="1649350"/>
          </a:xfrm>
        </p:grpSpPr>
        <p:sp>
          <p:nvSpPr>
            <p:cNvPr id="1199" name="Google Shape;1199;p36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6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6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6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7"/>
          <p:cNvSpPr txBox="1"/>
          <p:nvPr>
            <p:ph type="title"/>
          </p:nvPr>
        </p:nvSpPr>
        <p:spPr>
          <a:xfrm>
            <a:off x="4927325" y="1237050"/>
            <a:ext cx="2608500" cy="16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20" name="Google Shape;1220;p37"/>
          <p:cNvSpPr txBox="1"/>
          <p:nvPr>
            <p:ph idx="1" type="subTitle"/>
          </p:nvPr>
        </p:nvSpPr>
        <p:spPr>
          <a:xfrm>
            <a:off x="4927325" y="3156350"/>
            <a:ext cx="28743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21" name="Google Shape;1221;p37"/>
          <p:cNvGrpSpPr/>
          <p:nvPr/>
        </p:nvGrpSpPr>
        <p:grpSpPr>
          <a:xfrm rot="7047972">
            <a:off x="6321816" y="-3185484"/>
            <a:ext cx="1902945" cy="7262324"/>
            <a:chOff x="9065175" y="1446600"/>
            <a:chExt cx="682175" cy="2603425"/>
          </a:xfrm>
        </p:grpSpPr>
        <p:sp>
          <p:nvSpPr>
            <p:cNvPr id="1222" name="Google Shape;1222;p3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37"/>
          <p:cNvGrpSpPr/>
          <p:nvPr/>
        </p:nvGrpSpPr>
        <p:grpSpPr>
          <a:xfrm rot="-3094973">
            <a:off x="382511" y="4069471"/>
            <a:ext cx="661442" cy="929051"/>
            <a:chOff x="2374700" y="1056350"/>
            <a:chExt cx="797300" cy="1119875"/>
          </a:xfrm>
        </p:grpSpPr>
        <p:sp>
          <p:nvSpPr>
            <p:cNvPr id="1249" name="Google Shape;1249;p3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8"/>
          <p:cNvSpPr txBox="1"/>
          <p:nvPr>
            <p:ph type="title"/>
          </p:nvPr>
        </p:nvSpPr>
        <p:spPr>
          <a:xfrm>
            <a:off x="1612003" y="1906175"/>
            <a:ext cx="3268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8" name="Google Shape;1258;p38"/>
          <p:cNvSpPr txBox="1"/>
          <p:nvPr>
            <p:ph idx="1" type="subTitle"/>
          </p:nvPr>
        </p:nvSpPr>
        <p:spPr>
          <a:xfrm>
            <a:off x="1612003" y="3371850"/>
            <a:ext cx="29601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59" name="Google Shape;1259;p38"/>
          <p:cNvGrpSpPr/>
          <p:nvPr/>
        </p:nvGrpSpPr>
        <p:grpSpPr>
          <a:xfrm flipH="1" rot="-7047972">
            <a:off x="566416" y="-2890209"/>
            <a:ext cx="1902945" cy="7262324"/>
            <a:chOff x="9065175" y="1446600"/>
            <a:chExt cx="682175" cy="2603425"/>
          </a:xfrm>
        </p:grpSpPr>
        <p:sp>
          <p:nvSpPr>
            <p:cNvPr id="1260" name="Google Shape;1260;p3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38"/>
          <p:cNvGrpSpPr/>
          <p:nvPr/>
        </p:nvGrpSpPr>
        <p:grpSpPr>
          <a:xfrm rot="10800000">
            <a:off x="7191747" y="181280"/>
            <a:ext cx="1783856" cy="1890815"/>
            <a:chOff x="3403900" y="3304800"/>
            <a:chExt cx="1556050" cy="1649350"/>
          </a:xfrm>
        </p:grpSpPr>
        <p:sp>
          <p:nvSpPr>
            <p:cNvPr id="1287" name="Google Shape;1287;p38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6" name="Google Shape;1306;p38"/>
          <p:cNvGrpSpPr/>
          <p:nvPr/>
        </p:nvGrpSpPr>
        <p:grpSpPr>
          <a:xfrm flipH="1" rot="8100000">
            <a:off x="7655156" y="3650736"/>
            <a:ext cx="1564747" cy="1109162"/>
            <a:chOff x="193669" y="148127"/>
            <a:chExt cx="1982873" cy="1405549"/>
          </a:xfrm>
        </p:grpSpPr>
        <p:sp>
          <p:nvSpPr>
            <p:cNvPr id="1307" name="Google Shape;1307;p3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08" name="Google Shape;1308;p38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309" name="Google Shape;1309;p3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1" name="Google Shape;1311;p38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312" name="Google Shape;1312;p3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4" name="Google Shape;1314;p38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315" name="Google Shape;1315;p3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6" name="Google Shape;1316;p3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7" name="Google Shape;1317;p3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8" name="Google Shape;1318;p3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9" name="Google Shape;1319;p3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1_1_1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9"/>
          <p:cNvSpPr txBox="1"/>
          <p:nvPr>
            <p:ph type="title"/>
          </p:nvPr>
        </p:nvSpPr>
        <p:spPr>
          <a:xfrm>
            <a:off x="803450" y="624900"/>
            <a:ext cx="3528600" cy="12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2" name="Google Shape;1322;p39"/>
          <p:cNvSpPr txBox="1"/>
          <p:nvPr>
            <p:ph idx="1" type="subTitle"/>
          </p:nvPr>
        </p:nvSpPr>
        <p:spPr>
          <a:xfrm>
            <a:off x="4572000" y="921225"/>
            <a:ext cx="3470400" cy="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1_1_1_1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40"/>
          <p:cNvSpPr txBox="1"/>
          <p:nvPr>
            <p:ph hasCustomPrompt="1" type="title"/>
          </p:nvPr>
        </p:nvSpPr>
        <p:spPr>
          <a:xfrm>
            <a:off x="720975" y="1345748"/>
            <a:ext cx="3801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5" name="Google Shape;1325;p40"/>
          <p:cNvSpPr txBox="1"/>
          <p:nvPr>
            <p:ph idx="1" type="subTitle"/>
          </p:nvPr>
        </p:nvSpPr>
        <p:spPr>
          <a:xfrm>
            <a:off x="720975" y="2916363"/>
            <a:ext cx="38019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title"/>
          </p:nvPr>
        </p:nvSpPr>
        <p:spPr>
          <a:xfrm>
            <a:off x="5361833" y="620750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5"/>
          <p:cNvSpPr txBox="1"/>
          <p:nvPr>
            <p:ph idx="2" type="title"/>
          </p:nvPr>
        </p:nvSpPr>
        <p:spPr>
          <a:xfrm>
            <a:off x="1276567" y="2682125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5"/>
          <p:cNvSpPr txBox="1"/>
          <p:nvPr>
            <p:ph idx="1" type="subTitle"/>
          </p:nvPr>
        </p:nvSpPr>
        <p:spPr>
          <a:xfrm>
            <a:off x="1036567" y="3245950"/>
            <a:ext cx="2985600" cy="12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5"/>
          <p:cNvSpPr txBox="1"/>
          <p:nvPr>
            <p:ph idx="3" type="subTitle"/>
          </p:nvPr>
        </p:nvSpPr>
        <p:spPr>
          <a:xfrm>
            <a:off x="5121833" y="1179025"/>
            <a:ext cx="2985600" cy="127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1" name="Google Shape;121;p5"/>
          <p:cNvGrpSpPr/>
          <p:nvPr/>
        </p:nvGrpSpPr>
        <p:grpSpPr>
          <a:xfrm rot="9258730">
            <a:off x="196403" y="4162180"/>
            <a:ext cx="661431" cy="929036"/>
            <a:chOff x="2374700" y="1056350"/>
            <a:chExt cx="797300" cy="1119875"/>
          </a:xfrm>
        </p:grpSpPr>
        <p:sp>
          <p:nvSpPr>
            <p:cNvPr id="122" name="Google Shape;122;p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" name="Google Shape;129;p5"/>
          <p:cNvGrpSpPr/>
          <p:nvPr/>
        </p:nvGrpSpPr>
        <p:grpSpPr>
          <a:xfrm rot="8696566">
            <a:off x="7922302" y="239448"/>
            <a:ext cx="890573" cy="1081127"/>
            <a:chOff x="3397302" y="3304800"/>
            <a:chExt cx="1031123" cy="1251750"/>
          </a:xfrm>
        </p:grpSpPr>
        <p:sp>
          <p:nvSpPr>
            <p:cNvPr id="130" name="Google Shape;130;p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1_1_1_1_1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1"/>
          <p:cNvSpPr txBox="1"/>
          <p:nvPr>
            <p:ph idx="1" type="subTitle"/>
          </p:nvPr>
        </p:nvSpPr>
        <p:spPr>
          <a:xfrm>
            <a:off x="720975" y="1957164"/>
            <a:ext cx="32082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41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1_1_1_1_1_1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2"/>
          <p:cNvSpPr txBox="1"/>
          <p:nvPr>
            <p:ph type="title"/>
          </p:nvPr>
        </p:nvSpPr>
        <p:spPr>
          <a:xfrm>
            <a:off x="5136850" y="1027288"/>
            <a:ext cx="29349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1" name="Google Shape;1331;p42"/>
          <p:cNvSpPr txBox="1"/>
          <p:nvPr>
            <p:ph idx="1" type="subTitle"/>
          </p:nvPr>
        </p:nvSpPr>
        <p:spPr>
          <a:xfrm>
            <a:off x="5136850" y="2629413"/>
            <a:ext cx="29349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2" name="Google Shape;1332;p42"/>
          <p:cNvGrpSpPr/>
          <p:nvPr/>
        </p:nvGrpSpPr>
        <p:grpSpPr>
          <a:xfrm rot="4390107">
            <a:off x="6644454" y="-557912"/>
            <a:ext cx="1466373" cy="1381117"/>
            <a:chOff x="1404300" y="937325"/>
            <a:chExt cx="1767700" cy="1664925"/>
          </a:xfrm>
        </p:grpSpPr>
        <p:sp>
          <p:nvSpPr>
            <p:cNvPr id="1333" name="Google Shape;1333;p4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2" name="Google Shape;1352;p42"/>
          <p:cNvGrpSpPr/>
          <p:nvPr/>
        </p:nvGrpSpPr>
        <p:grpSpPr>
          <a:xfrm flipH="1" rot="-817609">
            <a:off x="-900543" y="2865950"/>
            <a:ext cx="3253108" cy="3305316"/>
            <a:chOff x="408117" y="2747510"/>
            <a:chExt cx="3282325" cy="3335002"/>
          </a:xfrm>
        </p:grpSpPr>
        <p:sp>
          <p:nvSpPr>
            <p:cNvPr id="1353" name="Google Shape;1353;p42"/>
            <p:cNvSpPr/>
            <p:nvPr/>
          </p:nvSpPr>
          <p:spPr>
            <a:xfrm rot="-370323">
              <a:off x="2372006" y="2874293"/>
              <a:ext cx="892965" cy="712647"/>
            </a:xfrm>
            <a:custGeom>
              <a:rect b="b" l="l" r="r" t="t"/>
              <a:pathLst>
                <a:path extrusionOk="0" fill="none" h="2478" w="3105">
                  <a:moveTo>
                    <a:pt x="1" y="0"/>
                  </a:moveTo>
                  <a:lnTo>
                    <a:pt x="3104" y="2478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2"/>
            <p:cNvSpPr/>
            <p:nvPr/>
          </p:nvSpPr>
          <p:spPr>
            <a:xfrm rot="-370323">
              <a:off x="2041193" y="3764700"/>
              <a:ext cx="588408" cy="469634"/>
            </a:xfrm>
            <a:custGeom>
              <a:rect b="b" l="l" r="r" t="t"/>
              <a:pathLst>
                <a:path extrusionOk="0" fill="none" h="1633" w="2046">
                  <a:moveTo>
                    <a:pt x="0" y="1"/>
                  </a:moveTo>
                  <a:lnTo>
                    <a:pt x="2046" y="1632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2"/>
            <p:cNvSpPr/>
            <p:nvPr/>
          </p:nvSpPr>
          <p:spPr>
            <a:xfrm rot="-370323">
              <a:off x="2243118" y="3405129"/>
              <a:ext cx="613716" cy="486889"/>
            </a:xfrm>
            <a:custGeom>
              <a:rect b="b" l="l" r="r" t="t"/>
              <a:pathLst>
                <a:path extrusionOk="0" fill="none" h="1693" w="2134">
                  <a:moveTo>
                    <a:pt x="0" y="0"/>
                  </a:moveTo>
                  <a:lnTo>
                    <a:pt x="2134" y="1693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2"/>
            <p:cNvSpPr/>
            <p:nvPr/>
          </p:nvSpPr>
          <p:spPr>
            <a:xfrm rot="-370323">
              <a:off x="2237002" y="3090216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 rot="-370323">
              <a:off x="1751218" y="3856947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2"/>
            <p:cNvSpPr/>
            <p:nvPr/>
          </p:nvSpPr>
          <p:spPr>
            <a:xfrm rot="-370323">
              <a:off x="1485562" y="4275911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2"/>
            <p:cNvSpPr/>
            <p:nvPr/>
          </p:nvSpPr>
          <p:spPr>
            <a:xfrm rot="-370323">
              <a:off x="1551423" y="4024506"/>
              <a:ext cx="979242" cy="778792"/>
            </a:xfrm>
            <a:custGeom>
              <a:rect b="b" l="l" r="r" t="t"/>
              <a:pathLst>
                <a:path extrusionOk="0" fill="none" h="2708" w="3405">
                  <a:moveTo>
                    <a:pt x="1" y="1"/>
                  </a:moveTo>
                  <a:lnTo>
                    <a:pt x="3404" y="2707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2"/>
            <p:cNvSpPr/>
            <p:nvPr/>
          </p:nvSpPr>
          <p:spPr>
            <a:xfrm rot="-370323">
              <a:off x="1226638" y="4875663"/>
              <a:ext cx="733066" cy="583519"/>
            </a:xfrm>
            <a:custGeom>
              <a:rect b="b" l="l" r="r" t="t"/>
              <a:pathLst>
                <a:path extrusionOk="0" fill="none" h="2029" w="2549">
                  <a:moveTo>
                    <a:pt x="1" y="1"/>
                  </a:moveTo>
                  <a:lnTo>
                    <a:pt x="2549" y="202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2"/>
            <p:cNvSpPr/>
            <p:nvPr/>
          </p:nvSpPr>
          <p:spPr>
            <a:xfrm rot="-370287">
              <a:off x="830370" y="5192554"/>
              <a:ext cx="1007715" cy="781065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2"/>
            <p:cNvSpPr/>
            <p:nvPr/>
          </p:nvSpPr>
          <p:spPr>
            <a:xfrm rot="-370323">
              <a:off x="1010719" y="5026129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2"/>
            <p:cNvSpPr/>
            <p:nvPr/>
          </p:nvSpPr>
          <p:spPr>
            <a:xfrm rot="-370323">
              <a:off x="532900" y="2857335"/>
              <a:ext cx="2174464" cy="2438471"/>
            </a:xfrm>
            <a:custGeom>
              <a:rect b="b" l="l" r="r" t="t"/>
              <a:pathLst>
                <a:path extrusionOk="0" h="8479" w="7561">
                  <a:moveTo>
                    <a:pt x="7196" y="0"/>
                  </a:moveTo>
                  <a:cubicBezTo>
                    <a:pt x="7149" y="0"/>
                    <a:pt x="7100" y="16"/>
                    <a:pt x="7058" y="48"/>
                  </a:cubicBezTo>
                  <a:cubicBezTo>
                    <a:pt x="6591" y="374"/>
                    <a:pt x="6238" y="842"/>
                    <a:pt x="6053" y="1388"/>
                  </a:cubicBezTo>
                  <a:cubicBezTo>
                    <a:pt x="5903" y="1873"/>
                    <a:pt x="5921" y="2402"/>
                    <a:pt x="6106" y="2887"/>
                  </a:cubicBezTo>
                  <a:cubicBezTo>
                    <a:pt x="6238" y="3213"/>
                    <a:pt x="6414" y="3522"/>
                    <a:pt x="6617" y="3813"/>
                  </a:cubicBezTo>
                  <a:cubicBezTo>
                    <a:pt x="6829" y="4139"/>
                    <a:pt x="6996" y="4492"/>
                    <a:pt x="7102" y="4871"/>
                  </a:cubicBezTo>
                  <a:cubicBezTo>
                    <a:pt x="7261" y="5444"/>
                    <a:pt x="7261" y="6079"/>
                    <a:pt x="6979" y="6617"/>
                  </a:cubicBezTo>
                  <a:cubicBezTo>
                    <a:pt x="6758" y="7040"/>
                    <a:pt x="6361" y="7348"/>
                    <a:pt x="5885" y="7445"/>
                  </a:cubicBezTo>
                  <a:cubicBezTo>
                    <a:pt x="5793" y="7462"/>
                    <a:pt x="5699" y="7469"/>
                    <a:pt x="5604" y="7469"/>
                  </a:cubicBezTo>
                  <a:cubicBezTo>
                    <a:pt x="5247" y="7469"/>
                    <a:pt x="4878" y="7365"/>
                    <a:pt x="4536" y="7260"/>
                  </a:cubicBezTo>
                  <a:cubicBezTo>
                    <a:pt x="4113" y="7128"/>
                    <a:pt x="3716" y="6961"/>
                    <a:pt x="3284" y="6872"/>
                  </a:cubicBezTo>
                  <a:cubicBezTo>
                    <a:pt x="3077" y="6822"/>
                    <a:pt x="2867" y="6796"/>
                    <a:pt x="2658" y="6796"/>
                  </a:cubicBezTo>
                  <a:cubicBezTo>
                    <a:pt x="2359" y="6796"/>
                    <a:pt x="2062" y="6848"/>
                    <a:pt x="1777" y="6952"/>
                  </a:cubicBezTo>
                  <a:cubicBezTo>
                    <a:pt x="1080" y="7207"/>
                    <a:pt x="533" y="7772"/>
                    <a:pt x="75" y="8336"/>
                  </a:cubicBezTo>
                  <a:cubicBezTo>
                    <a:pt x="1" y="8431"/>
                    <a:pt x="82" y="8479"/>
                    <a:pt x="176" y="8479"/>
                  </a:cubicBezTo>
                  <a:cubicBezTo>
                    <a:pt x="239" y="8479"/>
                    <a:pt x="308" y="8458"/>
                    <a:pt x="339" y="8415"/>
                  </a:cubicBezTo>
                  <a:cubicBezTo>
                    <a:pt x="745" y="7904"/>
                    <a:pt x="1221" y="7393"/>
                    <a:pt x="1838" y="7137"/>
                  </a:cubicBezTo>
                  <a:cubicBezTo>
                    <a:pt x="2079" y="7048"/>
                    <a:pt x="2330" y="7002"/>
                    <a:pt x="2582" y="7002"/>
                  </a:cubicBezTo>
                  <a:cubicBezTo>
                    <a:pt x="2754" y="7002"/>
                    <a:pt x="2928" y="7023"/>
                    <a:pt x="3099" y="7066"/>
                  </a:cubicBezTo>
                  <a:cubicBezTo>
                    <a:pt x="3906" y="7244"/>
                    <a:pt x="4675" y="7687"/>
                    <a:pt x="5509" y="7687"/>
                  </a:cubicBezTo>
                  <a:cubicBezTo>
                    <a:pt x="5587" y="7687"/>
                    <a:pt x="5665" y="7683"/>
                    <a:pt x="5744" y="7675"/>
                  </a:cubicBezTo>
                  <a:cubicBezTo>
                    <a:pt x="6838" y="7560"/>
                    <a:pt x="7561" y="6581"/>
                    <a:pt x="7534" y="5523"/>
                  </a:cubicBezTo>
                  <a:cubicBezTo>
                    <a:pt x="7516" y="4800"/>
                    <a:pt x="7217" y="4139"/>
                    <a:pt x="6820" y="3548"/>
                  </a:cubicBezTo>
                  <a:cubicBezTo>
                    <a:pt x="6476" y="3037"/>
                    <a:pt x="6229" y="2455"/>
                    <a:pt x="6282" y="1829"/>
                  </a:cubicBezTo>
                  <a:cubicBezTo>
                    <a:pt x="6326" y="1371"/>
                    <a:pt x="6511" y="939"/>
                    <a:pt x="6811" y="595"/>
                  </a:cubicBezTo>
                  <a:cubicBezTo>
                    <a:pt x="6943" y="427"/>
                    <a:pt x="7093" y="286"/>
                    <a:pt x="7270" y="171"/>
                  </a:cubicBezTo>
                  <a:cubicBezTo>
                    <a:pt x="7322" y="136"/>
                    <a:pt x="7349" y="57"/>
                    <a:pt x="7287" y="22"/>
                  </a:cubicBezTo>
                  <a:cubicBezTo>
                    <a:pt x="7259" y="7"/>
                    <a:pt x="7228" y="0"/>
                    <a:pt x="7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2"/>
            <p:cNvSpPr/>
            <p:nvPr/>
          </p:nvSpPr>
          <p:spPr>
            <a:xfrm rot="-370323">
              <a:off x="1414262" y="3458259"/>
              <a:ext cx="2147143" cy="2516121"/>
            </a:xfrm>
            <a:custGeom>
              <a:rect b="b" l="l" r="r" t="t"/>
              <a:pathLst>
                <a:path extrusionOk="0" h="8749" w="7466">
                  <a:moveTo>
                    <a:pt x="7384" y="0"/>
                  </a:moveTo>
                  <a:cubicBezTo>
                    <a:pt x="7298" y="0"/>
                    <a:pt x="7165" y="29"/>
                    <a:pt x="7142" y="81"/>
                  </a:cubicBezTo>
                  <a:lnTo>
                    <a:pt x="7151" y="81"/>
                  </a:lnTo>
                  <a:cubicBezTo>
                    <a:pt x="6957" y="557"/>
                    <a:pt x="6622" y="962"/>
                    <a:pt x="6190" y="1244"/>
                  </a:cubicBezTo>
                  <a:cubicBezTo>
                    <a:pt x="5897" y="1416"/>
                    <a:pt x="5563" y="1505"/>
                    <a:pt x="5225" y="1505"/>
                  </a:cubicBezTo>
                  <a:cubicBezTo>
                    <a:pt x="5094" y="1505"/>
                    <a:pt x="4962" y="1492"/>
                    <a:pt x="4832" y="1465"/>
                  </a:cubicBezTo>
                  <a:cubicBezTo>
                    <a:pt x="4470" y="1394"/>
                    <a:pt x="4135" y="1244"/>
                    <a:pt x="3783" y="1139"/>
                  </a:cubicBezTo>
                  <a:cubicBezTo>
                    <a:pt x="3448" y="1024"/>
                    <a:pt x="3095" y="971"/>
                    <a:pt x="2733" y="953"/>
                  </a:cubicBezTo>
                  <a:cubicBezTo>
                    <a:pt x="2707" y="953"/>
                    <a:pt x="2681" y="952"/>
                    <a:pt x="2655" y="952"/>
                  </a:cubicBezTo>
                  <a:cubicBezTo>
                    <a:pt x="1632" y="952"/>
                    <a:pt x="461" y="1457"/>
                    <a:pt x="221" y="2540"/>
                  </a:cubicBezTo>
                  <a:cubicBezTo>
                    <a:pt x="0" y="3528"/>
                    <a:pt x="723" y="4383"/>
                    <a:pt x="1182" y="5177"/>
                  </a:cubicBezTo>
                  <a:cubicBezTo>
                    <a:pt x="1402" y="5573"/>
                    <a:pt x="1596" y="6006"/>
                    <a:pt x="1614" y="6473"/>
                  </a:cubicBezTo>
                  <a:cubicBezTo>
                    <a:pt x="1640" y="7090"/>
                    <a:pt x="1367" y="7681"/>
                    <a:pt x="1041" y="8183"/>
                  </a:cubicBezTo>
                  <a:cubicBezTo>
                    <a:pt x="917" y="8368"/>
                    <a:pt x="785" y="8545"/>
                    <a:pt x="653" y="8721"/>
                  </a:cubicBezTo>
                  <a:cubicBezTo>
                    <a:pt x="629" y="8745"/>
                    <a:pt x="688" y="8749"/>
                    <a:pt x="732" y="8749"/>
                  </a:cubicBezTo>
                  <a:cubicBezTo>
                    <a:pt x="754" y="8749"/>
                    <a:pt x="773" y="8748"/>
                    <a:pt x="776" y="8748"/>
                  </a:cubicBezTo>
                  <a:cubicBezTo>
                    <a:pt x="847" y="8739"/>
                    <a:pt x="917" y="8704"/>
                    <a:pt x="970" y="8659"/>
                  </a:cubicBezTo>
                  <a:cubicBezTo>
                    <a:pt x="1393" y="8122"/>
                    <a:pt x="1790" y="7513"/>
                    <a:pt x="1905" y="6826"/>
                  </a:cubicBezTo>
                  <a:cubicBezTo>
                    <a:pt x="1975" y="6349"/>
                    <a:pt x="1896" y="5873"/>
                    <a:pt x="1684" y="5450"/>
                  </a:cubicBezTo>
                  <a:cubicBezTo>
                    <a:pt x="1481" y="5018"/>
                    <a:pt x="1208" y="4639"/>
                    <a:pt x="970" y="4224"/>
                  </a:cubicBezTo>
                  <a:cubicBezTo>
                    <a:pt x="741" y="3819"/>
                    <a:pt x="503" y="3343"/>
                    <a:pt x="494" y="2849"/>
                  </a:cubicBezTo>
                  <a:cubicBezTo>
                    <a:pt x="494" y="2364"/>
                    <a:pt x="706" y="1897"/>
                    <a:pt x="1076" y="1571"/>
                  </a:cubicBezTo>
                  <a:cubicBezTo>
                    <a:pt x="1462" y="1216"/>
                    <a:pt x="1953" y="1080"/>
                    <a:pt x="2455" y="1080"/>
                  </a:cubicBezTo>
                  <a:cubicBezTo>
                    <a:pt x="2516" y="1080"/>
                    <a:pt x="2576" y="1082"/>
                    <a:pt x="2636" y="1086"/>
                  </a:cubicBezTo>
                  <a:cubicBezTo>
                    <a:pt x="3033" y="1112"/>
                    <a:pt x="3430" y="1209"/>
                    <a:pt x="3800" y="1350"/>
                  </a:cubicBezTo>
                  <a:cubicBezTo>
                    <a:pt x="4100" y="1474"/>
                    <a:pt x="4417" y="1562"/>
                    <a:pt x="4744" y="1606"/>
                  </a:cubicBezTo>
                  <a:cubicBezTo>
                    <a:pt x="4850" y="1619"/>
                    <a:pt x="4957" y="1625"/>
                    <a:pt x="5063" y="1625"/>
                  </a:cubicBezTo>
                  <a:cubicBezTo>
                    <a:pt x="5466" y="1625"/>
                    <a:pt x="5864" y="1533"/>
                    <a:pt x="6234" y="1359"/>
                  </a:cubicBezTo>
                  <a:cubicBezTo>
                    <a:pt x="6578" y="1183"/>
                    <a:pt x="6877" y="936"/>
                    <a:pt x="7107" y="627"/>
                  </a:cubicBezTo>
                  <a:cubicBezTo>
                    <a:pt x="7248" y="451"/>
                    <a:pt x="7362" y="266"/>
                    <a:pt x="7451" y="54"/>
                  </a:cubicBezTo>
                  <a:cubicBezTo>
                    <a:pt x="7451" y="45"/>
                    <a:pt x="7459" y="36"/>
                    <a:pt x="7459" y="28"/>
                  </a:cubicBezTo>
                  <a:cubicBezTo>
                    <a:pt x="7466" y="9"/>
                    <a:pt x="7432" y="0"/>
                    <a:pt x="7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11_1_1_1_1_1_1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3"/>
          <p:cNvSpPr txBox="1"/>
          <p:nvPr>
            <p:ph idx="1" type="body"/>
          </p:nvPr>
        </p:nvSpPr>
        <p:spPr>
          <a:xfrm>
            <a:off x="713225" y="2048025"/>
            <a:ext cx="5950200" cy="20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1367" name="Google Shape;1367;p43"/>
          <p:cNvSpPr txBox="1"/>
          <p:nvPr>
            <p:ph type="title"/>
          </p:nvPr>
        </p:nvSpPr>
        <p:spPr>
          <a:xfrm>
            <a:off x="713225" y="368825"/>
            <a:ext cx="59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8" name="Google Shape;1368;p43"/>
          <p:cNvSpPr txBox="1"/>
          <p:nvPr>
            <p:ph idx="2" type="subTitle"/>
          </p:nvPr>
        </p:nvSpPr>
        <p:spPr>
          <a:xfrm>
            <a:off x="713225" y="1209675"/>
            <a:ext cx="5950200" cy="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69" name="Google Shape;1369;p43"/>
          <p:cNvGrpSpPr/>
          <p:nvPr/>
        </p:nvGrpSpPr>
        <p:grpSpPr>
          <a:xfrm flipH="1" rot="8100000">
            <a:off x="4303222" y="4328746"/>
            <a:ext cx="1924526" cy="1364190"/>
            <a:chOff x="193669" y="148127"/>
            <a:chExt cx="1982873" cy="1405549"/>
          </a:xfrm>
        </p:grpSpPr>
        <p:sp>
          <p:nvSpPr>
            <p:cNvPr id="1370" name="Google Shape;1370;p43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1" name="Google Shape;1371;p43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372" name="Google Shape;1372;p4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4" name="Google Shape;1374;p43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375" name="Google Shape;1375;p4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77" name="Google Shape;1377;p43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378" name="Google Shape;1378;p43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9" name="Google Shape;1379;p43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0" name="Google Shape;1380;p43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1" name="Google Shape;1381;p43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2" name="Google Shape;1382;p43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383" name="Google Shape;1383;p43"/>
          <p:cNvGrpSpPr/>
          <p:nvPr/>
        </p:nvGrpSpPr>
        <p:grpSpPr>
          <a:xfrm rot="1799927">
            <a:off x="7617355" y="933515"/>
            <a:ext cx="1420614" cy="5421572"/>
            <a:chOff x="9065175" y="1446600"/>
            <a:chExt cx="682175" cy="2603425"/>
          </a:xfrm>
        </p:grpSpPr>
        <p:sp>
          <p:nvSpPr>
            <p:cNvPr id="1384" name="Google Shape;1384;p43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11_1_1_1_1_1_1_2"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44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2" name="Google Shape;1412;p44"/>
          <p:cNvSpPr txBox="1"/>
          <p:nvPr>
            <p:ph idx="1" type="body"/>
          </p:nvPr>
        </p:nvSpPr>
        <p:spPr>
          <a:xfrm>
            <a:off x="713225" y="1514072"/>
            <a:ext cx="3747000" cy="30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413" name="Google Shape;1413;p44"/>
          <p:cNvSpPr txBox="1"/>
          <p:nvPr>
            <p:ph idx="2" type="body"/>
          </p:nvPr>
        </p:nvSpPr>
        <p:spPr>
          <a:xfrm>
            <a:off x="4836125" y="1856101"/>
            <a:ext cx="3576000" cy="27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1">
  <p:cSld name="CUSTOM_11_1_1_1_1_1_1_2_1"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5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6" name="Google Shape;1416;p45"/>
          <p:cNvSpPr txBox="1"/>
          <p:nvPr>
            <p:ph idx="1" type="body"/>
          </p:nvPr>
        </p:nvSpPr>
        <p:spPr>
          <a:xfrm>
            <a:off x="713225" y="1516601"/>
            <a:ext cx="3920700" cy="25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grpSp>
        <p:nvGrpSpPr>
          <p:cNvPr id="1417" name="Google Shape;1417;p45"/>
          <p:cNvGrpSpPr/>
          <p:nvPr/>
        </p:nvGrpSpPr>
        <p:grpSpPr>
          <a:xfrm rot="1799906">
            <a:off x="7389301" y="-734576"/>
            <a:ext cx="2233274" cy="8522976"/>
            <a:chOff x="9065175" y="1446600"/>
            <a:chExt cx="682175" cy="2603425"/>
          </a:xfrm>
        </p:grpSpPr>
        <p:sp>
          <p:nvSpPr>
            <p:cNvPr id="1418" name="Google Shape;1418;p4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</p:grpSp>
      <p:grpSp>
        <p:nvGrpSpPr>
          <p:cNvPr id="1444" name="Google Shape;1444;p45"/>
          <p:cNvGrpSpPr/>
          <p:nvPr/>
        </p:nvGrpSpPr>
        <p:grpSpPr>
          <a:xfrm rot="-9977926">
            <a:off x="5194366" y="3606731"/>
            <a:ext cx="661446" cy="929056"/>
            <a:chOff x="2374700" y="1056350"/>
            <a:chExt cx="797300" cy="1119875"/>
          </a:xfrm>
        </p:grpSpPr>
        <p:sp>
          <p:nvSpPr>
            <p:cNvPr id="1445" name="Google Shape;1445;p4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8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6"/>
          <p:cNvSpPr txBox="1"/>
          <p:nvPr>
            <p:ph idx="1" type="body"/>
          </p:nvPr>
        </p:nvSpPr>
        <p:spPr>
          <a:xfrm>
            <a:off x="713225" y="1368684"/>
            <a:ext cx="3747000" cy="30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454" name="Google Shape;1454;p46"/>
          <p:cNvSpPr txBox="1"/>
          <p:nvPr>
            <p:ph idx="2" type="body"/>
          </p:nvPr>
        </p:nvSpPr>
        <p:spPr>
          <a:xfrm>
            <a:off x="4836125" y="1368684"/>
            <a:ext cx="3576000" cy="305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455" name="Google Shape;1455;p4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56" name="Google Shape;1456;p46"/>
          <p:cNvGrpSpPr/>
          <p:nvPr/>
        </p:nvGrpSpPr>
        <p:grpSpPr>
          <a:xfrm rot="-3094973">
            <a:off x="287248" y="4206646"/>
            <a:ext cx="661442" cy="929051"/>
            <a:chOff x="2374700" y="1056350"/>
            <a:chExt cx="797300" cy="1119875"/>
          </a:xfrm>
        </p:grpSpPr>
        <p:sp>
          <p:nvSpPr>
            <p:cNvPr id="1457" name="Google Shape;1457;p46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6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6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6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6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6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6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8_1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47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6" name="Google Shape;1466;p47"/>
          <p:cNvSpPr txBox="1"/>
          <p:nvPr>
            <p:ph idx="2" type="title"/>
          </p:nvPr>
        </p:nvSpPr>
        <p:spPr>
          <a:xfrm>
            <a:off x="1777063" y="3450325"/>
            <a:ext cx="210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7" name="Google Shape;1467;p47"/>
          <p:cNvSpPr txBox="1"/>
          <p:nvPr>
            <p:ph idx="1" type="subTitle"/>
          </p:nvPr>
        </p:nvSpPr>
        <p:spPr>
          <a:xfrm>
            <a:off x="1777213" y="3878264"/>
            <a:ext cx="21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8" name="Google Shape;1468;p47"/>
          <p:cNvSpPr txBox="1"/>
          <p:nvPr>
            <p:ph idx="3" type="title"/>
          </p:nvPr>
        </p:nvSpPr>
        <p:spPr>
          <a:xfrm>
            <a:off x="5270488" y="3450325"/>
            <a:ext cx="2103300" cy="3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9" name="Google Shape;1469;p47"/>
          <p:cNvSpPr txBox="1"/>
          <p:nvPr>
            <p:ph idx="4" type="subTitle"/>
          </p:nvPr>
        </p:nvSpPr>
        <p:spPr>
          <a:xfrm>
            <a:off x="5270638" y="3878264"/>
            <a:ext cx="21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0" name="Google Shape;1470;p47"/>
          <p:cNvGrpSpPr/>
          <p:nvPr/>
        </p:nvGrpSpPr>
        <p:grpSpPr>
          <a:xfrm rot="833535">
            <a:off x="-1744786" y="2120687"/>
            <a:ext cx="4931525" cy="4960426"/>
            <a:chOff x="-741470" y="2755466"/>
            <a:chExt cx="3961335" cy="3984550"/>
          </a:xfrm>
        </p:grpSpPr>
        <p:sp>
          <p:nvSpPr>
            <p:cNvPr id="1471" name="Google Shape;1471;p47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7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7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7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7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7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7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7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7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7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7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7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7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7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7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7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7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7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7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7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7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7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7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7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8" name="Google Shape;1508;p47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1509" name="Google Shape;1509;p47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0" name="Google Shape;1510;p47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1511" name="Google Shape;1511;p47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47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47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47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5" name="Google Shape;1515;p47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6" name="Google Shape;1516;p47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47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8" name="Google Shape;1518;p47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47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0" name="Google Shape;1520;p47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1" name="Google Shape;1521;p47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2" name="Google Shape;1522;p47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3" name="Google Shape;1523;p47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4" name="Google Shape;1524;p47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5" name="Google Shape;1525;p47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6" name="Google Shape;1526;p47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47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47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47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0" name="Google Shape;1530;p47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1" name="Google Shape;1531;p47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47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47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47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35" name="Google Shape;1535;p47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1536" name="Google Shape;1536;p47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37" name="Google Shape;1537;p47"/>
              <p:cNvGrpSpPr/>
              <p:nvPr/>
            </p:nvGrpSpPr>
            <p:grpSpPr>
              <a:xfrm>
                <a:off x="-560680" y="3937377"/>
                <a:ext cx="3600600" cy="1614804"/>
                <a:chOff x="-560680" y="3937377"/>
                <a:chExt cx="3600600" cy="1614804"/>
              </a:xfrm>
            </p:grpSpPr>
            <p:sp>
              <p:nvSpPr>
                <p:cNvPr id="1538" name="Google Shape;1538;p47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47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47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1" name="Google Shape;1541;p47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2" name="Google Shape;1542;p47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3" name="Google Shape;1543;p47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4" name="Google Shape;1544;p47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47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6" name="Google Shape;1546;p47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7" name="Google Shape;1547;p47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47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9" name="Google Shape;1549;p47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0" name="Google Shape;1550;p47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1" name="Google Shape;1551;p47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2" name="Google Shape;1552;p47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3" name="Google Shape;1553;p47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4" name="Google Shape;1554;p47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5" name="Google Shape;1555;p47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6" name="Google Shape;1556;p47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7" name="Google Shape;1557;p47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8" name="Google Shape;1558;p47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9" name="Google Shape;1559;p47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47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47"/>
                <p:cNvSpPr/>
                <p:nvPr/>
              </p:nvSpPr>
              <p:spPr>
                <a:xfrm rot="3504383">
                  <a:off x="-366975" y="4099328"/>
                  <a:ext cx="110602" cy="108952"/>
                </a:xfrm>
                <a:custGeom>
                  <a:rect b="b" l="l" r="r" t="t"/>
                  <a:pathLst>
                    <a:path extrusionOk="0" h="4358" w="4424">
                      <a:moveTo>
                        <a:pt x="2187" y="1"/>
                      </a:moveTo>
                      <a:cubicBezTo>
                        <a:pt x="2067" y="1"/>
                        <a:pt x="1946" y="9"/>
                        <a:pt x="1826" y="27"/>
                      </a:cubicBezTo>
                      <a:cubicBezTo>
                        <a:pt x="1692" y="44"/>
                        <a:pt x="1575" y="77"/>
                        <a:pt x="1441" y="128"/>
                      </a:cubicBezTo>
                      <a:cubicBezTo>
                        <a:pt x="1324" y="161"/>
                        <a:pt x="1190" y="228"/>
                        <a:pt x="1072" y="278"/>
                      </a:cubicBezTo>
                      <a:cubicBezTo>
                        <a:pt x="838" y="429"/>
                        <a:pt x="637" y="597"/>
                        <a:pt x="469" y="815"/>
                      </a:cubicBezTo>
                      <a:cubicBezTo>
                        <a:pt x="151" y="1233"/>
                        <a:pt x="0" y="1786"/>
                        <a:pt x="50" y="2322"/>
                      </a:cubicBezTo>
                      <a:cubicBezTo>
                        <a:pt x="101" y="2892"/>
                        <a:pt x="369" y="3428"/>
                        <a:pt x="788" y="3814"/>
                      </a:cubicBezTo>
                      <a:cubicBezTo>
                        <a:pt x="1176" y="4172"/>
                        <a:pt x="1672" y="4358"/>
                        <a:pt x="2191" y="4358"/>
                      </a:cubicBezTo>
                      <a:cubicBezTo>
                        <a:pt x="2253" y="4358"/>
                        <a:pt x="2316" y="4355"/>
                        <a:pt x="2379" y="4350"/>
                      </a:cubicBezTo>
                      <a:cubicBezTo>
                        <a:pt x="3317" y="4232"/>
                        <a:pt x="4088" y="3562"/>
                        <a:pt x="4339" y="2641"/>
                      </a:cubicBezTo>
                      <a:cubicBezTo>
                        <a:pt x="4407" y="2356"/>
                        <a:pt x="4423" y="2054"/>
                        <a:pt x="4373" y="1770"/>
                      </a:cubicBezTo>
                      <a:cubicBezTo>
                        <a:pt x="4289" y="1183"/>
                        <a:pt x="3954" y="680"/>
                        <a:pt x="3468" y="362"/>
                      </a:cubicBezTo>
                      <a:cubicBezTo>
                        <a:pt x="3084" y="124"/>
                        <a:pt x="2638" y="1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47"/>
                <p:cNvSpPr/>
                <p:nvPr/>
              </p:nvSpPr>
              <p:spPr>
                <a:xfrm rot="3504383">
                  <a:off x="-540963" y="4055779"/>
                  <a:ext cx="112277" cy="109052"/>
                </a:xfrm>
                <a:custGeom>
                  <a:rect b="b" l="l" r="r" t="t"/>
                  <a:pathLst>
                    <a:path extrusionOk="0" h="4362" w="4491">
                      <a:moveTo>
                        <a:pt x="2176" y="0"/>
                      </a:moveTo>
                      <a:cubicBezTo>
                        <a:pt x="1728" y="0"/>
                        <a:pt x="1284" y="138"/>
                        <a:pt x="922" y="403"/>
                      </a:cubicBezTo>
                      <a:cubicBezTo>
                        <a:pt x="805" y="486"/>
                        <a:pt x="704" y="587"/>
                        <a:pt x="620" y="687"/>
                      </a:cubicBezTo>
                      <a:cubicBezTo>
                        <a:pt x="520" y="788"/>
                        <a:pt x="453" y="888"/>
                        <a:pt x="386" y="1006"/>
                      </a:cubicBezTo>
                      <a:cubicBezTo>
                        <a:pt x="235" y="1240"/>
                        <a:pt x="151" y="1492"/>
                        <a:pt x="101" y="1760"/>
                      </a:cubicBezTo>
                      <a:cubicBezTo>
                        <a:pt x="0" y="2329"/>
                        <a:pt x="118" y="2916"/>
                        <a:pt x="419" y="3402"/>
                      </a:cubicBezTo>
                      <a:cubicBezTo>
                        <a:pt x="738" y="3887"/>
                        <a:pt x="1240" y="4223"/>
                        <a:pt x="1810" y="4340"/>
                      </a:cubicBezTo>
                      <a:cubicBezTo>
                        <a:pt x="1928" y="4354"/>
                        <a:pt x="2049" y="4362"/>
                        <a:pt x="2170" y="4362"/>
                      </a:cubicBezTo>
                      <a:cubicBezTo>
                        <a:pt x="2342" y="4362"/>
                        <a:pt x="2514" y="4346"/>
                        <a:pt x="2681" y="4306"/>
                      </a:cubicBezTo>
                      <a:cubicBezTo>
                        <a:pt x="2832" y="4273"/>
                        <a:pt x="2966" y="4223"/>
                        <a:pt x="3117" y="4156"/>
                      </a:cubicBezTo>
                      <a:cubicBezTo>
                        <a:pt x="3251" y="4088"/>
                        <a:pt x="3385" y="4005"/>
                        <a:pt x="3519" y="3904"/>
                      </a:cubicBezTo>
                      <a:cubicBezTo>
                        <a:pt x="4005" y="3552"/>
                        <a:pt x="4340" y="2999"/>
                        <a:pt x="4407" y="2396"/>
                      </a:cubicBezTo>
                      <a:cubicBezTo>
                        <a:pt x="4491" y="1810"/>
                        <a:pt x="4306" y="1223"/>
                        <a:pt x="3904" y="788"/>
                      </a:cubicBezTo>
                      <a:cubicBezTo>
                        <a:pt x="3536" y="369"/>
                        <a:pt x="3016" y="84"/>
                        <a:pt x="2447" y="17"/>
                      </a:cubicBezTo>
                      <a:cubicBezTo>
                        <a:pt x="2357" y="6"/>
                        <a:pt x="2266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563" name="Google Shape;1563;p47"/>
          <p:cNvGrpSpPr/>
          <p:nvPr/>
        </p:nvGrpSpPr>
        <p:grpSpPr>
          <a:xfrm rot="1336901">
            <a:off x="7961390" y="2738999"/>
            <a:ext cx="1752327" cy="1569890"/>
            <a:chOff x="154280" y="2041205"/>
            <a:chExt cx="1333895" cy="1195022"/>
          </a:xfrm>
        </p:grpSpPr>
        <p:cxnSp>
          <p:nvCxnSpPr>
            <p:cNvPr id="1564" name="Google Shape;1564;p47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5" name="Google Shape;1565;p47"/>
            <p:cNvCxnSpPr>
              <a:stCxn id="1566" idx="3"/>
              <a:endCxn id="1567" idx="3"/>
            </p:cNvCxnSpPr>
            <p:nvPr/>
          </p:nvCxnSpPr>
          <p:spPr>
            <a:xfrm flipH="1" rot="-1336133">
              <a:off x="918464" y="2699532"/>
              <a:ext cx="218496" cy="171811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68" name="Google Shape;1568;p47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1569" name="Google Shape;1569;p47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0" name="Google Shape;1570;p47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1" name="Google Shape;1571;p47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47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47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7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7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7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7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7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7" name="Google Shape;1567;p47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48"/>
          <p:cNvSpPr txBox="1"/>
          <p:nvPr>
            <p:ph type="title"/>
          </p:nvPr>
        </p:nvSpPr>
        <p:spPr>
          <a:xfrm>
            <a:off x="709100" y="1356800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2" name="Google Shape;1582;p48"/>
          <p:cNvSpPr txBox="1"/>
          <p:nvPr>
            <p:ph idx="1" type="subTitle"/>
          </p:nvPr>
        </p:nvSpPr>
        <p:spPr>
          <a:xfrm>
            <a:off x="709100" y="1742875"/>
            <a:ext cx="3291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3" name="Google Shape;1583;p48"/>
          <p:cNvSpPr txBox="1"/>
          <p:nvPr>
            <p:ph idx="2" type="title"/>
          </p:nvPr>
        </p:nvSpPr>
        <p:spPr>
          <a:xfrm>
            <a:off x="709100" y="2456938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4" name="Google Shape;1584;p48"/>
          <p:cNvSpPr txBox="1"/>
          <p:nvPr>
            <p:ph idx="3" type="subTitle"/>
          </p:nvPr>
        </p:nvSpPr>
        <p:spPr>
          <a:xfrm>
            <a:off x="709100" y="2843013"/>
            <a:ext cx="329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5" name="Google Shape;1585;p48"/>
          <p:cNvSpPr txBox="1"/>
          <p:nvPr>
            <p:ph idx="4" type="title"/>
          </p:nvPr>
        </p:nvSpPr>
        <p:spPr>
          <a:xfrm>
            <a:off x="709100" y="3557075"/>
            <a:ext cx="3291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86" name="Google Shape;1586;p48"/>
          <p:cNvSpPr txBox="1"/>
          <p:nvPr>
            <p:ph idx="5" type="subTitle"/>
          </p:nvPr>
        </p:nvSpPr>
        <p:spPr>
          <a:xfrm>
            <a:off x="709100" y="3943150"/>
            <a:ext cx="3291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7" name="Google Shape;1587;p48"/>
          <p:cNvSpPr txBox="1"/>
          <p:nvPr>
            <p:ph idx="6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588" name="Google Shape;1588;p48"/>
          <p:cNvGrpSpPr/>
          <p:nvPr/>
        </p:nvGrpSpPr>
        <p:grpSpPr>
          <a:xfrm rot="-7222932">
            <a:off x="315780" y="108069"/>
            <a:ext cx="661466" cy="929085"/>
            <a:chOff x="2374700" y="1056350"/>
            <a:chExt cx="797300" cy="1119875"/>
          </a:xfrm>
        </p:grpSpPr>
        <p:sp>
          <p:nvSpPr>
            <p:cNvPr id="1589" name="Google Shape;1589;p4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6" name="Google Shape;1596;p48"/>
          <p:cNvGrpSpPr/>
          <p:nvPr/>
        </p:nvGrpSpPr>
        <p:grpSpPr>
          <a:xfrm flipH="1" rot="8100000">
            <a:off x="7509947" y="3550971"/>
            <a:ext cx="1924526" cy="1364190"/>
            <a:chOff x="193669" y="148127"/>
            <a:chExt cx="1982873" cy="1405549"/>
          </a:xfrm>
        </p:grpSpPr>
        <p:sp>
          <p:nvSpPr>
            <p:cNvPr id="1597" name="Google Shape;1597;p4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98" name="Google Shape;1598;p48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599" name="Google Shape;1599;p4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1" name="Google Shape;1601;p48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602" name="Google Shape;1602;p4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04" name="Google Shape;1604;p48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605" name="Google Shape;1605;p4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6" name="Google Shape;1606;p4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7" name="Google Shape;1607;p4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8" name="Google Shape;1608;p4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9" name="Google Shape;1609;p4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2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9"/>
          <p:cNvSpPr txBox="1"/>
          <p:nvPr>
            <p:ph type="title"/>
          </p:nvPr>
        </p:nvSpPr>
        <p:spPr>
          <a:xfrm>
            <a:off x="1090100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2" name="Google Shape;1612;p49"/>
          <p:cNvSpPr txBox="1"/>
          <p:nvPr>
            <p:ph idx="1" type="subTitle"/>
          </p:nvPr>
        </p:nvSpPr>
        <p:spPr>
          <a:xfrm>
            <a:off x="1090100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3" name="Google Shape;1613;p49"/>
          <p:cNvSpPr txBox="1"/>
          <p:nvPr>
            <p:ph idx="2" type="title"/>
          </p:nvPr>
        </p:nvSpPr>
        <p:spPr>
          <a:xfrm>
            <a:off x="3484420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4" name="Google Shape;1614;p49"/>
          <p:cNvSpPr txBox="1"/>
          <p:nvPr>
            <p:ph idx="3" type="subTitle"/>
          </p:nvPr>
        </p:nvSpPr>
        <p:spPr>
          <a:xfrm>
            <a:off x="3484424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p49"/>
          <p:cNvSpPr txBox="1"/>
          <p:nvPr>
            <p:ph idx="4" type="title"/>
          </p:nvPr>
        </p:nvSpPr>
        <p:spPr>
          <a:xfrm>
            <a:off x="5878747" y="3318950"/>
            <a:ext cx="2175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6" name="Google Shape;1616;p49"/>
          <p:cNvSpPr txBox="1"/>
          <p:nvPr>
            <p:ph idx="5" type="subTitle"/>
          </p:nvPr>
        </p:nvSpPr>
        <p:spPr>
          <a:xfrm>
            <a:off x="5878747" y="3713125"/>
            <a:ext cx="2175300" cy="8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7" name="Google Shape;1617;p49"/>
          <p:cNvSpPr txBox="1"/>
          <p:nvPr>
            <p:ph idx="6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18" name="Google Shape;1618;p49"/>
          <p:cNvGrpSpPr/>
          <p:nvPr/>
        </p:nvGrpSpPr>
        <p:grpSpPr>
          <a:xfrm rot="7047972">
            <a:off x="7281241" y="-3233109"/>
            <a:ext cx="1902945" cy="7262324"/>
            <a:chOff x="9065175" y="1446600"/>
            <a:chExt cx="682175" cy="2603425"/>
          </a:xfrm>
        </p:grpSpPr>
        <p:sp>
          <p:nvSpPr>
            <p:cNvPr id="1619" name="Google Shape;1619;p4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49"/>
          <p:cNvGrpSpPr/>
          <p:nvPr/>
        </p:nvGrpSpPr>
        <p:grpSpPr>
          <a:xfrm rot="7047972">
            <a:off x="-326634" y="1302441"/>
            <a:ext cx="1902945" cy="7262324"/>
            <a:chOff x="9065175" y="1446600"/>
            <a:chExt cx="682175" cy="2603425"/>
          </a:xfrm>
        </p:grpSpPr>
        <p:sp>
          <p:nvSpPr>
            <p:cNvPr id="1646" name="Google Shape;1646;p4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49"/>
          <p:cNvGrpSpPr/>
          <p:nvPr/>
        </p:nvGrpSpPr>
        <p:grpSpPr>
          <a:xfrm rot="-7833381">
            <a:off x="8291297" y="4017854"/>
            <a:ext cx="661437" cy="929044"/>
            <a:chOff x="2374700" y="1056350"/>
            <a:chExt cx="797300" cy="1119875"/>
          </a:xfrm>
        </p:grpSpPr>
        <p:sp>
          <p:nvSpPr>
            <p:cNvPr id="1673" name="Google Shape;1673;p49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2_1"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50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2" name="Google Shape;1682;p50"/>
          <p:cNvSpPr txBox="1"/>
          <p:nvPr>
            <p:ph idx="1" type="body"/>
          </p:nvPr>
        </p:nvSpPr>
        <p:spPr>
          <a:xfrm>
            <a:off x="712787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683" name="Google Shape;1683;p50"/>
          <p:cNvSpPr txBox="1"/>
          <p:nvPr>
            <p:ph idx="2" type="title"/>
          </p:nvPr>
        </p:nvSpPr>
        <p:spPr>
          <a:xfrm>
            <a:off x="709187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4" name="Google Shape;1684;p50"/>
          <p:cNvSpPr txBox="1"/>
          <p:nvPr>
            <p:ph idx="3" type="body"/>
          </p:nvPr>
        </p:nvSpPr>
        <p:spPr>
          <a:xfrm>
            <a:off x="3321087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685" name="Google Shape;1685;p50"/>
          <p:cNvSpPr txBox="1"/>
          <p:nvPr>
            <p:ph idx="4" type="title"/>
          </p:nvPr>
        </p:nvSpPr>
        <p:spPr>
          <a:xfrm>
            <a:off x="3317487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6" name="Google Shape;1686;p50"/>
          <p:cNvSpPr txBox="1"/>
          <p:nvPr>
            <p:ph idx="5" type="body"/>
          </p:nvPr>
        </p:nvSpPr>
        <p:spPr>
          <a:xfrm>
            <a:off x="5929213" y="2157300"/>
            <a:ext cx="2505600" cy="17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tamaran"/>
              <a:buChar char="■"/>
              <a:defRPr/>
            </a:lvl9pPr>
          </a:lstStyle>
          <a:p/>
        </p:txBody>
      </p:sp>
      <p:sp>
        <p:nvSpPr>
          <p:cNvPr id="1687" name="Google Shape;1687;p50"/>
          <p:cNvSpPr txBox="1"/>
          <p:nvPr>
            <p:ph idx="6" type="title"/>
          </p:nvPr>
        </p:nvSpPr>
        <p:spPr>
          <a:xfrm>
            <a:off x="5925613" y="1683825"/>
            <a:ext cx="25056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1688" name="Google Shape;1688;p50"/>
          <p:cNvGrpSpPr/>
          <p:nvPr/>
        </p:nvGrpSpPr>
        <p:grpSpPr>
          <a:xfrm rot="-5073374">
            <a:off x="-981267" y="3584802"/>
            <a:ext cx="2657314" cy="2317389"/>
            <a:chOff x="-648948" y="297299"/>
            <a:chExt cx="2104310" cy="1835126"/>
          </a:xfrm>
        </p:grpSpPr>
        <p:sp>
          <p:nvSpPr>
            <p:cNvPr id="1689" name="Google Shape;1689;p50"/>
            <p:cNvSpPr/>
            <p:nvPr/>
          </p:nvSpPr>
          <p:spPr>
            <a:xfrm rot="-7130783">
              <a:off x="103945" y="1082125"/>
              <a:ext cx="603113" cy="274757"/>
            </a:xfrm>
            <a:custGeom>
              <a:rect b="b" l="l" r="r" t="t"/>
              <a:pathLst>
                <a:path extrusionOk="0" h="995" w="2184">
                  <a:moveTo>
                    <a:pt x="2077" y="1"/>
                  </a:moveTo>
                  <a:cubicBezTo>
                    <a:pt x="2066" y="1"/>
                    <a:pt x="2054" y="3"/>
                    <a:pt x="2043" y="7"/>
                  </a:cubicBezTo>
                  <a:lnTo>
                    <a:pt x="102" y="810"/>
                  </a:lnTo>
                  <a:cubicBezTo>
                    <a:pt x="0" y="853"/>
                    <a:pt x="50" y="995"/>
                    <a:pt x="142" y="995"/>
                  </a:cubicBezTo>
                  <a:cubicBezTo>
                    <a:pt x="154" y="995"/>
                    <a:pt x="168" y="992"/>
                    <a:pt x="181" y="986"/>
                  </a:cubicBezTo>
                  <a:lnTo>
                    <a:pt x="2116" y="183"/>
                  </a:lnTo>
                  <a:cubicBezTo>
                    <a:pt x="2165" y="165"/>
                    <a:pt x="2183" y="110"/>
                    <a:pt x="2165" y="61"/>
                  </a:cubicBezTo>
                  <a:cubicBezTo>
                    <a:pt x="2151" y="24"/>
                    <a:pt x="2115" y="1"/>
                    <a:pt x="2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 rot="-7130783">
              <a:off x="55202" y="1206555"/>
              <a:ext cx="527172" cy="242173"/>
            </a:xfrm>
            <a:custGeom>
              <a:rect b="b" l="l" r="r" t="t"/>
              <a:pathLst>
                <a:path extrusionOk="0" h="877" w="1909">
                  <a:moveTo>
                    <a:pt x="1803" y="1"/>
                  </a:moveTo>
                  <a:cubicBezTo>
                    <a:pt x="1790" y="1"/>
                    <a:pt x="1776" y="4"/>
                    <a:pt x="1763" y="10"/>
                  </a:cubicBezTo>
                  <a:lnTo>
                    <a:pt x="108" y="692"/>
                  </a:lnTo>
                  <a:cubicBezTo>
                    <a:pt x="0" y="734"/>
                    <a:pt x="49" y="876"/>
                    <a:pt x="141" y="876"/>
                  </a:cubicBezTo>
                  <a:cubicBezTo>
                    <a:pt x="154" y="876"/>
                    <a:pt x="167" y="874"/>
                    <a:pt x="181" y="868"/>
                  </a:cubicBezTo>
                  <a:lnTo>
                    <a:pt x="1842" y="187"/>
                  </a:lnTo>
                  <a:cubicBezTo>
                    <a:pt x="1884" y="162"/>
                    <a:pt x="1909" y="107"/>
                    <a:pt x="1890" y="59"/>
                  </a:cubicBezTo>
                  <a:cubicBezTo>
                    <a:pt x="1877" y="23"/>
                    <a:pt x="1841" y="1"/>
                    <a:pt x="1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 rot="-7130783">
              <a:off x="80002" y="1358876"/>
              <a:ext cx="305147" cy="151047"/>
            </a:xfrm>
            <a:custGeom>
              <a:rect b="b" l="l" r="r" t="t"/>
              <a:pathLst>
                <a:path extrusionOk="0" h="547" w="1105">
                  <a:moveTo>
                    <a:pt x="989" y="1"/>
                  </a:moveTo>
                  <a:cubicBezTo>
                    <a:pt x="977" y="1"/>
                    <a:pt x="965" y="3"/>
                    <a:pt x="952" y="7"/>
                  </a:cubicBezTo>
                  <a:lnTo>
                    <a:pt x="100" y="360"/>
                  </a:lnTo>
                  <a:cubicBezTo>
                    <a:pt x="0" y="407"/>
                    <a:pt x="42" y="547"/>
                    <a:pt x="134" y="547"/>
                  </a:cubicBezTo>
                  <a:cubicBezTo>
                    <a:pt x="148" y="547"/>
                    <a:pt x="164" y="544"/>
                    <a:pt x="180" y="536"/>
                  </a:cubicBezTo>
                  <a:lnTo>
                    <a:pt x="1031" y="183"/>
                  </a:lnTo>
                  <a:cubicBezTo>
                    <a:pt x="1080" y="165"/>
                    <a:pt x="1104" y="110"/>
                    <a:pt x="1080" y="62"/>
                  </a:cubicBezTo>
                  <a:cubicBezTo>
                    <a:pt x="1066" y="24"/>
                    <a:pt x="1030" y="1"/>
                    <a:pt x="9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 rot="-7130783">
              <a:off x="576147" y="490147"/>
              <a:ext cx="602837" cy="275033"/>
            </a:xfrm>
            <a:custGeom>
              <a:rect b="b" l="l" r="r" t="t"/>
              <a:pathLst>
                <a:path extrusionOk="0" h="996" w="2183">
                  <a:moveTo>
                    <a:pt x="2070" y="1"/>
                  </a:moveTo>
                  <a:cubicBezTo>
                    <a:pt x="2059" y="1"/>
                    <a:pt x="2048" y="3"/>
                    <a:pt x="2037" y="7"/>
                  </a:cubicBezTo>
                  <a:lnTo>
                    <a:pt x="102" y="810"/>
                  </a:lnTo>
                  <a:cubicBezTo>
                    <a:pt x="0" y="853"/>
                    <a:pt x="45" y="995"/>
                    <a:pt x="140" y="995"/>
                  </a:cubicBezTo>
                  <a:cubicBezTo>
                    <a:pt x="153" y="995"/>
                    <a:pt x="166" y="992"/>
                    <a:pt x="181" y="987"/>
                  </a:cubicBezTo>
                  <a:lnTo>
                    <a:pt x="2110" y="190"/>
                  </a:lnTo>
                  <a:cubicBezTo>
                    <a:pt x="2159" y="165"/>
                    <a:pt x="2183" y="110"/>
                    <a:pt x="2165" y="62"/>
                  </a:cubicBezTo>
                  <a:cubicBezTo>
                    <a:pt x="2146" y="24"/>
                    <a:pt x="2109" y="1"/>
                    <a:pt x="2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 rot="-7130783">
              <a:off x="533293" y="608793"/>
              <a:ext cx="527172" cy="243277"/>
            </a:xfrm>
            <a:custGeom>
              <a:rect b="b" l="l" r="r" t="t"/>
              <a:pathLst>
                <a:path extrusionOk="0" h="881" w="1909">
                  <a:moveTo>
                    <a:pt x="1800" y="1"/>
                  </a:moveTo>
                  <a:cubicBezTo>
                    <a:pt x="1787" y="1"/>
                    <a:pt x="1775" y="3"/>
                    <a:pt x="1762" y="8"/>
                  </a:cubicBezTo>
                  <a:lnTo>
                    <a:pt x="107" y="695"/>
                  </a:lnTo>
                  <a:cubicBezTo>
                    <a:pt x="0" y="738"/>
                    <a:pt x="49" y="880"/>
                    <a:pt x="141" y="880"/>
                  </a:cubicBezTo>
                  <a:cubicBezTo>
                    <a:pt x="153" y="880"/>
                    <a:pt x="167" y="878"/>
                    <a:pt x="180" y="872"/>
                  </a:cubicBezTo>
                  <a:lnTo>
                    <a:pt x="1841" y="184"/>
                  </a:lnTo>
                  <a:cubicBezTo>
                    <a:pt x="1890" y="166"/>
                    <a:pt x="1908" y="111"/>
                    <a:pt x="1890" y="62"/>
                  </a:cubicBezTo>
                  <a:cubicBezTo>
                    <a:pt x="1876" y="21"/>
                    <a:pt x="1839" y="1"/>
                    <a:pt x="1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 rot="-7130783">
              <a:off x="561813" y="757263"/>
              <a:ext cx="304042" cy="151323"/>
            </a:xfrm>
            <a:custGeom>
              <a:rect b="b" l="l" r="r" t="t"/>
              <a:pathLst>
                <a:path extrusionOk="0" h="548" w="1101">
                  <a:moveTo>
                    <a:pt x="995" y="0"/>
                  </a:moveTo>
                  <a:cubicBezTo>
                    <a:pt x="981" y="0"/>
                    <a:pt x="967" y="3"/>
                    <a:pt x="954" y="10"/>
                  </a:cubicBezTo>
                  <a:lnTo>
                    <a:pt x="102" y="363"/>
                  </a:lnTo>
                  <a:cubicBezTo>
                    <a:pt x="1" y="406"/>
                    <a:pt x="45" y="548"/>
                    <a:pt x="136" y="548"/>
                  </a:cubicBezTo>
                  <a:cubicBezTo>
                    <a:pt x="148" y="548"/>
                    <a:pt x="162" y="545"/>
                    <a:pt x="175" y="539"/>
                  </a:cubicBezTo>
                  <a:lnTo>
                    <a:pt x="1027" y="186"/>
                  </a:lnTo>
                  <a:cubicBezTo>
                    <a:pt x="1076" y="168"/>
                    <a:pt x="1100" y="107"/>
                    <a:pt x="1082" y="59"/>
                  </a:cubicBezTo>
                  <a:cubicBezTo>
                    <a:pt x="1069" y="23"/>
                    <a:pt x="1032" y="0"/>
                    <a:pt x="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 rot="-7130783">
              <a:off x="-362779" y="1664023"/>
              <a:ext cx="604494" cy="274757"/>
            </a:xfrm>
            <a:custGeom>
              <a:rect b="b" l="l" r="r" t="t"/>
              <a:pathLst>
                <a:path extrusionOk="0" h="995" w="2189">
                  <a:moveTo>
                    <a:pt x="2071" y="1"/>
                  </a:moveTo>
                  <a:cubicBezTo>
                    <a:pt x="2059" y="1"/>
                    <a:pt x="2048" y="3"/>
                    <a:pt x="2037" y="7"/>
                  </a:cubicBezTo>
                  <a:lnTo>
                    <a:pt x="108" y="810"/>
                  </a:lnTo>
                  <a:cubicBezTo>
                    <a:pt x="1" y="853"/>
                    <a:pt x="49" y="995"/>
                    <a:pt x="141" y="995"/>
                  </a:cubicBezTo>
                  <a:cubicBezTo>
                    <a:pt x="154" y="995"/>
                    <a:pt x="167" y="992"/>
                    <a:pt x="181" y="987"/>
                  </a:cubicBezTo>
                  <a:lnTo>
                    <a:pt x="2116" y="189"/>
                  </a:lnTo>
                  <a:cubicBezTo>
                    <a:pt x="2165" y="165"/>
                    <a:pt x="2189" y="110"/>
                    <a:pt x="2165" y="62"/>
                  </a:cubicBezTo>
                  <a:cubicBezTo>
                    <a:pt x="2150" y="24"/>
                    <a:pt x="2111" y="1"/>
                    <a:pt x="2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 rot="-7130783">
              <a:off x="-242149" y="1576724"/>
              <a:ext cx="527448" cy="243829"/>
            </a:xfrm>
            <a:custGeom>
              <a:rect b="b" l="l" r="r" t="t"/>
              <a:pathLst>
                <a:path extrusionOk="0" h="883" w="1910">
                  <a:moveTo>
                    <a:pt x="1802" y="0"/>
                  </a:moveTo>
                  <a:cubicBezTo>
                    <a:pt x="1789" y="0"/>
                    <a:pt x="1776" y="3"/>
                    <a:pt x="1763" y="10"/>
                  </a:cubicBezTo>
                  <a:lnTo>
                    <a:pt x="102" y="691"/>
                  </a:lnTo>
                  <a:cubicBezTo>
                    <a:pt x="0" y="740"/>
                    <a:pt x="45" y="882"/>
                    <a:pt x="140" y="882"/>
                  </a:cubicBezTo>
                  <a:cubicBezTo>
                    <a:pt x="153" y="882"/>
                    <a:pt x="167" y="880"/>
                    <a:pt x="181" y="874"/>
                  </a:cubicBezTo>
                  <a:lnTo>
                    <a:pt x="1836" y="186"/>
                  </a:lnTo>
                  <a:cubicBezTo>
                    <a:pt x="1885" y="168"/>
                    <a:pt x="1909" y="113"/>
                    <a:pt x="1891" y="65"/>
                  </a:cubicBezTo>
                  <a:cubicBezTo>
                    <a:pt x="1873" y="24"/>
                    <a:pt x="1839" y="0"/>
                    <a:pt x="1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 rot="-7130783">
              <a:off x="-48926" y="1519945"/>
              <a:ext cx="305699" cy="151599"/>
            </a:xfrm>
            <a:custGeom>
              <a:rect b="b" l="l" r="r" t="t"/>
              <a:pathLst>
                <a:path extrusionOk="0" h="549" w="1107">
                  <a:moveTo>
                    <a:pt x="998" y="1"/>
                  </a:moveTo>
                  <a:cubicBezTo>
                    <a:pt x="984" y="1"/>
                    <a:pt x="969" y="4"/>
                    <a:pt x="954" y="10"/>
                  </a:cubicBezTo>
                  <a:lnTo>
                    <a:pt x="102" y="363"/>
                  </a:lnTo>
                  <a:cubicBezTo>
                    <a:pt x="1" y="406"/>
                    <a:pt x="45" y="548"/>
                    <a:pt x="140" y="548"/>
                  </a:cubicBezTo>
                  <a:cubicBezTo>
                    <a:pt x="153" y="548"/>
                    <a:pt x="167" y="546"/>
                    <a:pt x="182" y="540"/>
                  </a:cubicBezTo>
                  <a:lnTo>
                    <a:pt x="1033" y="187"/>
                  </a:lnTo>
                  <a:cubicBezTo>
                    <a:pt x="1082" y="169"/>
                    <a:pt x="1106" y="108"/>
                    <a:pt x="1088" y="59"/>
                  </a:cubicBezTo>
                  <a:cubicBezTo>
                    <a:pt x="1070" y="23"/>
                    <a:pt x="1036" y="1"/>
                    <a:pt x="9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 rot="-7130783">
              <a:off x="231195" y="992375"/>
              <a:ext cx="527172" cy="242725"/>
            </a:xfrm>
            <a:custGeom>
              <a:rect b="b" l="l" r="r" t="t"/>
              <a:pathLst>
                <a:path extrusionOk="0" h="879" w="1909">
                  <a:moveTo>
                    <a:pt x="1803" y="1"/>
                  </a:moveTo>
                  <a:cubicBezTo>
                    <a:pt x="1789" y="1"/>
                    <a:pt x="1776" y="4"/>
                    <a:pt x="1763" y="10"/>
                  </a:cubicBezTo>
                  <a:lnTo>
                    <a:pt x="102" y="692"/>
                  </a:lnTo>
                  <a:cubicBezTo>
                    <a:pt x="1" y="734"/>
                    <a:pt x="43" y="878"/>
                    <a:pt x="137" y="878"/>
                  </a:cubicBezTo>
                  <a:cubicBezTo>
                    <a:pt x="150" y="878"/>
                    <a:pt x="165" y="875"/>
                    <a:pt x="181" y="868"/>
                  </a:cubicBezTo>
                  <a:lnTo>
                    <a:pt x="1836" y="187"/>
                  </a:lnTo>
                  <a:cubicBezTo>
                    <a:pt x="1884" y="162"/>
                    <a:pt x="1909" y="107"/>
                    <a:pt x="1891" y="59"/>
                  </a:cubicBezTo>
                  <a:cubicBezTo>
                    <a:pt x="1873" y="23"/>
                    <a:pt x="1839" y="1"/>
                    <a:pt x="1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0"/>
            <p:cNvSpPr/>
            <p:nvPr/>
          </p:nvSpPr>
          <p:spPr>
            <a:xfrm rot="-7130783">
              <a:off x="415903" y="924577"/>
              <a:ext cx="329172" cy="161264"/>
            </a:xfrm>
            <a:custGeom>
              <a:rect b="b" l="l" r="r" t="t"/>
              <a:pathLst>
                <a:path extrusionOk="0" h="584" w="1192">
                  <a:moveTo>
                    <a:pt x="1086" y="0"/>
                  </a:moveTo>
                  <a:cubicBezTo>
                    <a:pt x="1072" y="0"/>
                    <a:pt x="1059" y="3"/>
                    <a:pt x="1045" y="10"/>
                  </a:cubicBezTo>
                  <a:lnTo>
                    <a:pt x="102" y="399"/>
                  </a:lnTo>
                  <a:cubicBezTo>
                    <a:pt x="1" y="442"/>
                    <a:pt x="45" y="584"/>
                    <a:pt x="136" y="584"/>
                  </a:cubicBezTo>
                  <a:cubicBezTo>
                    <a:pt x="148" y="584"/>
                    <a:pt x="162" y="581"/>
                    <a:pt x="175" y="575"/>
                  </a:cubicBezTo>
                  <a:lnTo>
                    <a:pt x="1119" y="186"/>
                  </a:lnTo>
                  <a:cubicBezTo>
                    <a:pt x="1167" y="162"/>
                    <a:pt x="1192" y="107"/>
                    <a:pt x="1173" y="58"/>
                  </a:cubicBezTo>
                  <a:cubicBezTo>
                    <a:pt x="1160" y="23"/>
                    <a:pt x="1124" y="0"/>
                    <a:pt x="1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0"/>
            <p:cNvSpPr/>
            <p:nvPr/>
          </p:nvSpPr>
          <p:spPr>
            <a:xfrm rot="-7130783">
              <a:off x="60301" y="505498"/>
              <a:ext cx="990277" cy="1509367"/>
            </a:xfrm>
            <a:custGeom>
              <a:rect b="b" l="l" r="r" t="t"/>
              <a:pathLst>
                <a:path extrusionOk="0" h="5466" w="3586">
                  <a:moveTo>
                    <a:pt x="169" y="0"/>
                  </a:moveTo>
                  <a:cubicBezTo>
                    <a:pt x="85" y="0"/>
                    <a:pt x="1" y="80"/>
                    <a:pt x="44" y="183"/>
                  </a:cubicBezTo>
                  <a:cubicBezTo>
                    <a:pt x="336" y="895"/>
                    <a:pt x="1000" y="1028"/>
                    <a:pt x="1638" y="1156"/>
                  </a:cubicBezTo>
                  <a:cubicBezTo>
                    <a:pt x="2241" y="1278"/>
                    <a:pt x="2807" y="1394"/>
                    <a:pt x="3050" y="1978"/>
                  </a:cubicBezTo>
                  <a:cubicBezTo>
                    <a:pt x="3293" y="2562"/>
                    <a:pt x="2977" y="3049"/>
                    <a:pt x="2636" y="3560"/>
                  </a:cubicBezTo>
                  <a:cubicBezTo>
                    <a:pt x="2271" y="4101"/>
                    <a:pt x="1900" y="4667"/>
                    <a:pt x="2198" y="5379"/>
                  </a:cubicBezTo>
                  <a:cubicBezTo>
                    <a:pt x="2218" y="5440"/>
                    <a:pt x="2263" y="5465"/>
                    <a:pt x="2309" y="5465"/>
                  </a:cubicBezTo>
                  <a:cubicBezTo>
                    <a:pt x="2393" y="5465"/>
                    <a:pt x="2480" y="5383"/>
                    <a:pt x="2429" y="5282"/>
                  </a:cubicBezTo>
                  <a:cubicBezTo>
                    <a:pt x="2186" y="4691"/>
                    <a:pt x="2509" y="4211"/>
                    <a:pt x="2849" y="3700"/>
                  </a:cubicBezTo>
                  <a:cubicBezTo>
                    <a:pt x="3214" y="3158"/>
                    <a:pt x="3586" y="2592"/>
                    <a:pt x="3287" y="1880"/>
                  </a:cubicBezTo>
                  <a:cubicBezTo>
                    <a:pt x="2995" y="1168"/>
                    <a:pt x="2332" y="1034"/>
                    <a:pt x="1693" y="907"/>
                  </a:cubicBezTo>
                  <a:cubicBezTo>
                    <a:pt x="1091" y="785"/>
                    <a:pt x="525" y="669"/>
                    <a:pt x="281" y="79"/>
                  </a:cubicBezTo>
                  <a:cubicBezTo>
                    <a:pt x="258" y="24"/>
                    <a:pt x="21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0"/>
            <p:cNvSpPr/>
            <p:nvPr/>
          </p:nvSpPr>
          <p:spPr>
            <a:xfrm rot="-7130783">
              <a:off x="-244454" y="414544"/>
              <a:ext cx="990001" cy="1508539"/>
            </a:xfrm>
            <a:custGeom>
              <a:rect b="b" l="l" r="r" t="t"/>
              <a:pathLst>
                <a:path extrusionOk="0" h="5463" w="3585">
                  <a:moveTo>
                    <a:pt x="1270" y="1"/>
                  </a:moveTo>
                  <a:cubicBezTo>
                    <a:pt x="1185" y="1"/>
                    <a:pt x="1100" y="81"/>
                    <a:pt x="1150" y="185"/>
                  </a:cubicBezTo>
                  <a:cubicBezTo>
                    <a:pt x="1393" y="770"/>
                    <a:pt x="1077" y="1256"/>
                    <a:pt x="736" y="1767"/>
                  </a:cubicBezTo>
                  <a:cubicBezTo>
                    <a:pt x="371" y="2309"/>
                    <a:pt x="0" y="2869"/>
                    <a:pt x="292" y="3587"/>
                  </a:cubicBezTo>
                  <a:cubicBezTo>
                    <a:pt x="590" y="4299"/>
                    <a:pt x="1254" y="4433"/>
                    <a:pt x="1892" y="4560"/>
                  </a:cubicBezTo>
                  <a:cubicBezTo>
                    <a:pt x="2495" y="4682"/>
                    <a:pt x="3061" y="4798"/>
                    <a:pt x="3304" y="5382"/>
                  </a:cubicBezTo>
                  <a:cubicBezTo>
                    <a:pt x="3328" y="5439"/>
                    <a:pt x="3374" y="5462"/>
                    <a:pt x="3420" y="5462"/>
                  </a:cubicBezTo>
                  <a:cubicBezTo>
                    <a:pt x="3502" y="5462"/>
                    <a:pt x="3584" y="5386"/>
                    <a:pt x="3541" y="5285"/>
                  </a:cubicBezTo>
                  <a:cubicBezTo>
                    <a:pt x="3243" y="4573"/>
                    <a:pt x="2586" y="4439"/>
                    <a:pt x="1941" y="4311"/>
                  </a:cubicBezTo>
                  <a:cubicBezTo>
                    <a:pt x="1345" y="4189"/>
                    <a:pt x="773" y="4074"/>
                    <a:pt x="529" y="3489"/>
                  </a:cubicBezTo>
                  <a:cubicBezTo>
                    <a:pt x="286" y="2899"/>
                    <a:pt x="609" y="2419"/>
                    <a:pt x="949" y="1907"/>
                  </a:cubicBezTo>
                  <a:cubicBezTo>
                    <a:pt x="1308" y="1360"/>
                    <a:pt x="1686" y="800"/>
                    <a:pt x="1387" y="88"/>
                  </a:cubicBezTo>
                  <a:cubicBezTo>
                    <a:pt x="1365" y="26"/>
                    <a:pt x="1318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42" name="Google Shape;142;p6"/>
          <p:cNvGrpSpPr/>
          <p:nvPr/>
        </p:nvGrpSpPr>
        <p:grpSpPr>
          <a:xfrm rot="207317">
            <a:off x="7932532" y="4047362"/>
            <a:ext cx="1466498" cy="1381235"/>
            <a:chOff x="1404300" y="937325"/>
            <a:chExt cx="1767700" cy="1664925"/>
          </a:xfrm>
        </p:grpSpPr>
        <p:sp>
          <p:nvSpPr>
            <p:cNvPr id="143" name="Google Shape;143;p6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1"/>
          <p:cNvSpPr txBox="1"/>
          <p:nvPr>
            <p:ph type="title"/>
          </p:nvPr>
        </p:nvSpPr>
        <p:spPr>
          <a:xfrm>
            <a:off x="2564178" y="1389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4" name="Google Shape;1704;p51"/>
          <p:cNvSpPr txBox="1"/>
          <p:nvPr>
            <p:ph idx="1" type="subTitle"/>
          </p:nvPr>
        </p:nvSpPr>
        <p:spPr>
          <a:xfrm>
            <a:off x="2564178" y="1976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5" name="Google Shape;1705;p51"/>
          <p:cNvSpPr txBox="1"/>
          <p:nvPr>
            <p:ph idx="2" type="title"/>
          </p:nvPr>
        </p:nvSpPr>
        <p:spPr>
          <a:xfrm>
            <a:off x="6423336" y="13896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6" name="Google Shape;1706;p51"/>
          <p:cNvSpPr txBox="1"/>
          <p:nvPr>
            <p:ph idx="3" type="subTitle"/>
          </p:nvPr>
        </p:nvSpPr>
        <p:spPr>
          <a:xfrm>
            <a:off x="6423332" y="19761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7" name="Google Shape;1707;p51"/>
          <p:cNvSpPr txBox="1"/>
          <p:nvPr>
            <p:ph idx="4" type="title"/>
          </p:nvPr>
        </p:nvSpPr>
        <p:spPr>
          <a:xfrm>
            <a:off x="2564178" y="31278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8" name="Google Shape;1708;p51"/>
          <p:cNvSpPr txBox="1"/>
          <p:nvPr>
            <p:ph idx="5" type="subTitle"/>
          </p:nvPr>
        </p:nvSpPr>
        <p:spPr>
          <a:xfrm>
            <a:off x="2564178" y="37143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9" name="Google Shape;1709;p51"/>
          <p:cNvSpPr txBox="1"/>
          <p:nvPr>
            <p:ph idx="6" type="title"/>
          </p:nvPr>
        </p:nvSpPr>
        <p:spPr>
          <a:xfrm>
            <a:off x="6423336" y="3127850"/>
            <a:ext cx="19782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10" name="Google Shape;1710;p51"/>
          <p:cNvSpPr txBox="1"/>
          <p:nvPr>
            <p:ph idx="7" type="subTitle"/>
          </p:nvPr>
        </p:nvSpPr>
        <p:spPr>
          <a:xfrm>
            <a:off x="6423332" y="3714375"/>
            <a:ext cx="1978200" cy="6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1" name="Google Shape;1711;p51"/>
          <p:cNvSpPr txBox="1"/>
          <p:nvPr>
            <p:ph idx="8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712" name="Google Shape;1712;p51"/>
          <p:cNvGrpSpPr/>
          <p:nvPr/>
        </p:nvGrpSpPr>
        <p:grpSpPr>
          <a:xfrm rot="7104810">
            <a:off x="7705528" y="-1855455"/>
            <a:ext cx="1420602" cy="5421529"/>
            <a:chOff x="9065175" y="1446600"/>
            <a:chExt cx="682175" cy="2603425"/>
          </a:xfrm>
        </p:grpSpPr>
        <p:sp>
          <p:nvSpPr>
            <p:cNvPr id="1713" name="Google Shape;1713;p51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9258730">
            <a:off x="53528" y="4228855"/>
            <a:ext cx="661431" cy="929036"/>
            <a:chOff x="2374700" y="1056350"/>
            <a:chExt cx="797300" cy="1119875"/>
          </a:xfrm>
        </p:grpSpPr>
        <p:sp>
          <p:nvSpPr>
            <p:cNvPr id="1740" name="Google Shape;1740;p5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2"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52"/>
          <p:cNvSpPr txBox="1"/>
          <p:nvPr>
            <p:ph type="title"/>
          </p:nvPr>
        </p:nvSpPr>
        <p:spPr>
          <a:xfrm>
            <a:off x="717100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9" name="Google Shape;1749;p52"/>
          <p:cNvSpPr txBox="1"/>
          <p:nvPr>
            <p:ph idx="1" type="subTitle"/>
          </p:nvPr>
        </p:nvSpPr>
        <p:spPr>
          <a:xfrm>
            <a:off x="717100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0" name="Google Shape;1750;p52"/>
          <p:cNvSpPr txBox="1"/>
          <p:nvPr>
            <p:ph idx="2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1" name="Google Shape;1751;p52"/>
          <p:cNvSpPr txBox="1"/>
          <p:nvPr>
            <p:ph idx="3" type="title"/>
          </p:nvPr>
        </p:nvSpPr>
        <p:spPr>
          <a:xfrm>
            <a:off x="2702933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2" name="Google Shape;1752;p52"/>
          <p:cNvSpPr txBox="1"/>
          <p:nvPr>
            <p:ph idx="4" type="subTitle"/>
          </p:nvPr>
        </p:nvSpPr>
        <p:spPr>
          <a:xfrm>
            <a:off x="2702933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3" name="Google Shape;1753;p52"/>
          <p:cNvSpPr txBox="1"/>
          <p:nvPr>
            <p:ph idx="5" type="title"/>
          </p:nvPr>
        </p:nvSpPr>
        <p:spPr>
          <a:xfrm>
            <a:off x="4688767" y="2497627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4" name="Google Shape;1754;p52"/>
          <p:cNvSpPr txBox="1"/>
          <p:nvPr>
            <p:ph idx="6" type="subTitle"/>
          </p:nvPr>
        </p:nvSpPr>
        <p:spPr>
          <a:xfrm>
            <a:off x="4688767" y="2965373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5" name="Google Shape;1755;p52"/>
          <p:cNvSpPr txBox="1"/>
          <p:nvPr>
            <p:ph idx="7" type="title"/>
          </p:nvPr>
        </p:nvSpPr>
        <p:spPr>
          <a:xfrm>
            <a:off x="6674600" y="2497625"/>
            <a:ext cx="1752300" cy="4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6" name="Google Shape;1756;p52"/>
          <p:cNvSpPr txBox="1"/>
          <p:nvPr>
            <p:ph idx="8" type="subTitle"/>
          </p:nvPr>
        </p:nvSpPr>
        <p:spPr>
          <a:xfrm>
            <a:off x="6674600" y="2965377"/>
            <a:ext cx="1752300" cy="8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57" name="Google Shape;1757;p52"/>
          <p:cNvGrpSpPr/>
          <p:nvPr/>
        </p:nvGrpSpPr>
        <p:grpSpPr>
          <a:xfrm rot="7047972">
            <a:off x="1144927" y="2580977"/>
            <a:ext cx="1584801" cy="6048171"/>
            <a:chOff x="9065175" y="1446600"/>
            <a:chExt cx="682175" cy="2603425"/>
          </a:xfrm>
        </p:grpSpPr>
        <p:sp>
          <p:nvSpPr>
            <p:cNvPr id="1758" name="Google Shape;1758;p52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52"/>
          <p:cNvGrpSpPr/>
          <p:nvPr/>
        </p:nvGrpSpPr>
        <p:grpSpPr>
          <a:xfrm rot="3032089">
            <a:off x="7591865" y="4075774"/>
            <a:ext cx="1333876" cy="1195004"/>
            <a:chOff x="154280" y="2041205"/>
            <a:chExt cx="1333895" cy="1195022"/>
          </a:xfrm>
        </p:grpSpPr>
        <p:cxnSp>
          <p:nvCxnSpPr>
            <p:cNvPr id="1785" name="Google Shape;1785;p52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6" name="Google Shape;1786;p52"/>
            <p:cNvCxnSpPr>
              <a:stCxn id="1787" idx="3"/>
              <a:endCxn id="1788" idx="3"/>
            </p:cNvCxnSpPr>
            <p:nvPr/>
          </p:nvCxnSpPr>
          <p:spPr>
            <a:xfrm flipH="1" rot="-3033362">
              <a:off x="890774" y="2761619"/>
              <a:ext cx="273876" cy="47937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789" name="Google Shape;1789;p52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1790" name="Google Shape;1790;p52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52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2" name="Google Shape;1792;p52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3" name="Google Shape;1793;p52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4" name="Google Shape;1794;p52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5" name="Google Shape;1795;p52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6" name="Google Shape;1796;p52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7" name="Google Shape;1797;p52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8" name="Google Shape;1798;p52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9" name="Google Shape;1799;p52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88" name="Google Shape;1788;p52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4_1"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53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03" name="Google Shape;1803;p53"/>
          <p:cNvSpPr txBox="1"/>
          <p:nvPr>
            <p:ph idx="2" type="title"/>
          </p:nvPr>
        </p:nvSpPr>
        <p:spPr>
          <a:xfrm>
            <a:off x="785175" y="2029427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4" name="Google Shape;1804;p53"/>
          <p:cNvSpPr txBox="1"/>
          <p:nvPr>
            <p:ph idx="1" type="subTitle"/>
          </p:nvPr>
        </p:nvSpPr>
        <p:spPr>
          <a:xfrm>
            <a:off x="783375" y="2377451"/>
            <a:ext cx="2316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5" name="Google Shape;1805;p53"/>
          <p:cNvSpPr txBox="1"/>
          <p:nvPr>
            <p:ph idx="3" type="title"/>
          </p:nvPr>
        </p:nvSpPr>
        <p:spPr>
          <a:xfrm>
            <a:off x="3413550" y="2029427"/>
            <a:ext cx="23169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6" name="Google Shape;1806;p53"/>
          <p:cNvSpPr txBox="1"/>
          <p:nvPr>
            <p:ph idx="4" type="subTitle"/>
          </p:nvPr>
        </p:nvSpPr>
        <p:spPr>
          <a:xfrm>
            <a:off x="3415350" y="2377451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7" name="Google Shape;1807;p53"/>
          <p:cNvSpPr txBox="1"/>
          <p:nvPr>
            <p:ph idx="5" type="title"/>
          </p:nvPr>
        </p:nvSpPr>
        <p:spPr>
          <a:xfrm>
            <a:off x="2099356" y="3636902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8" name="Google Shape;1808;p53"/>
          <p:cNvSpPr txBox="1"/>
          <p:nvPr>
            <p:ph idx="6" type="subTitle"/>
          </p:nvPr>
        </p:nvSpPr>
        <p:spPr>
          <a:xfrm>
            <a:off x="2099356" y="3984926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9" name="Google Shape;1809;p53"/>
          <p:cNvSpPr txBox="1"/>
          <p:nvPr>
            <p:ph idx="7" type="title"/>
          </p:nvPr>
        </p:nvSpPr>
        <p:spPr>
          <a:xfrm>
            <a:off x="4727741" y="3636902"/>
            <a:ext cx="23169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10" name="Google Shape;1810;p53"/>
          <p:cNvSpPr txBox="1"/>
          <p:nvPr>
            <p:ph idx="8" type="subTitle"/>
          </p:nvPr>
        </p:nvSpPr>
        <p:spPr>
          <a:xfrm>
            <a:off x="4727741" y="3984926"/>
            <a:ext cx="2316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1" name="Google Shape;1811;p53"/>
          <p:cNvSpPr txBox="1"/>
          <p:nvPr>
            <p:ph idx="9" type="title"/>
          </p:nvPr>
        </p:nvSpPr>
        <p:spPr>
          <a:xfrm>
            <a:off x="6045525" y="2029427"/>
            <a:ext cx="2313300" cy="3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12" name="Google Shape;1812;p53"/>
          <p:cNvSpPr txBox="1"/>
          <p:nvPr>
            <p:ph idx="13" type="subTitle"/>
          </p:nvPr>
        </p:nvSpPr>
        <p:spPr>
          <a:xfrm>
            <a:off x="6045525" y="2377451"/>
            <a:ext cx="231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13" name="Google Shape;1813;p53"/>
          <p:cNvGrpSpPr/>
          <p:nvPr/>
        </p:nvGrpSpPr>
        <p:grpSpPr>
          <a:xfrm rot="424438">
            <a:off x="232307" y="4155248"/>
            <a:ext cx="1353579" cy="1274881"/>
            <a:chOff x="1404300" y="937325"/>
            <a:chExt cx="1767700" cy="1664925"/>
          </a:xfrm>
        </p:grpSpPr>
        <p:sp>
          <p:nvSpPr>
            <p:cNvPr id="1814" name="Google Shape;1814;p5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3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3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3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3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3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3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3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3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3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3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3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3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54"/>
          <p:cNvSpPr txBox="1"/>
          <p:nvPr>
            <p:ph type="title"/>
          </p:nvPr>
        </p:nvSpPr>
        <p:spPr>
          <a:xfrm>
            <a:off x="785174" y="18352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35" name="Google Shape;1835;p54"/>
          <p:cNvSpPr txBox="1"/>
          <p:nvPr>
            <p:ph idx="1" type="subTitle"/>
          </p:nvPr>
        </p:nvSpPr>
        <p:spPr>
          <a:xfrm>
            <a:off x="948824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6" name="Google Shape;1836;p54"/>
          <p:cNvSpPr txBox="1"/>
          <p:nvPr>
            <p:ph idx="2" type="title"/>
          </p:nvPr>
        </p:nvSpPr>
        <p:spPr>
          <a:xfrm>
            <a:off x="3413550" y="1835250"/>
            <a:ext cx="2316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37" name="Google Shape;1837;p54"/>
          <p:cNvSpPr txBox="1"/>
          <p:nvPr>
            <p:ph idx="3" type="subTitle"/>
          </p:nvPr>
        </p:nvSpPr>
        <p:spPr>
          <a:xfrm>
            <a:off x="3579000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8" name="Google Shape;1838;p54"/>
          <p:cNvSpPr txBox="1"/>
          <p:nvPr>
            <p:ph idx="4" type="title"/>
          </p:nvPr>
        </p:nvSpPr>
        <p:spPr>
          <a:xfrm>
            <a:off x="785174" y="35734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39" name="Google Shape;1839;p54"/>
          <p:cNvSpPr txBox="1"/>
          <p:nvPr>
            <p:ph idx="5" type="subTitle"/>
          </p:nvPr>
        </p:nvSpPr>
        <p:spPr>
          <a:xfrm>
            <a:off x="948824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0" name="Google Shape;1840;p54"/>
          <p:cNvSpPr txBox="1"/>
          <p:nvPr>
            <p:ph idx="6" type="title"/>
          </p:nvPr>
        </p:nvSpPr>
        <p:spPr>
          <a:xfrm>
            <a:off x="3413550" y="3573450"/>
            <a:ext cx="23169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1" name="Google Shape;1841;p54"/>
          <p:cNvSpPr txBox="1"/>
          <p:nvPr>
            <p:ph idx="7" type="subTitle"/>
          </p:nvPr>
        </p:nvSpPr>
        <p:spPr>
          <a:xfrm>
            <a:off x="3579000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2" name="Google Shape;1842;p54"/>
          <p:cNvSpPr txBox="1"/>
          <p:nvPr>
            <p:ph idx="8" type="title"/>
          </p:nvPr>
        </p:nvSpPr>
        <p:spPr>
          <a:xfrm>
            <a:off x="6045526" y="18352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3" name="Google Shape;1843;p54"/>
          <p:cNvSpPr txBox="1"/>
          <p:nvPr>
            <p:ph idx="9" type="subTitle"/>
          </p:nvPr>
        </p:nvSpPr>
        <p:spPr>
          <a:xfrm>
            <a:off x="6209176" y="22693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4" name="Google Shape;1844;p54"/>
          <p:cNvSpPr txBox="1"/>
          <p:nvPr>
            <p:ph idx="13" type="title"/>
          </p:nvPr>
        </p:nvSpPr>
        <p:spPr>
          <a:xfrm>
            <a:off x="6045526" y="3573450"/>
            <a:ext cx="231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5" name="Google Shape;1845;p54"/>
          <p:cNvSpPr txBox="1"/>
          <p:nvPr>
            <p:ph idx="14" type="subTitle"/>
          </p:nvPr>
        </p:nvSpPr>
        <p:spPr>
          <a:xfrm>
            <a:off x="6209176" y="4007575"/>
            <a:ext cx="1986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6" name="Google Shape;1846;p54"/>
          <p:cNvSpPr txBox="1"/>
          <p:nvPr>
            <p:ph idx="15" type="title"/>
          </p:nvPr>
        </p:nvSpPr>
        <p:spPr>
          <a:xfrm>
            <a:off x="709800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847" name="Google Shape;1847;p54"/>
          <p:cNvGrpSpPr/>
          <p:nvPr/>
        </p:nvGrpSpPr>
        <p:grpSpPr>
          <a:xfrm rot="-9899978">
            <a:off x="8006037" y="1355811"/>
            <a:ext cx="1595892" cy="6090498"/>
            <a:chOff x="9065175" y="1446600"/>
            <a:chExt cx="682175" cy="2603425"/>
          </a:xfrm>
        </p:grpSpPr>
        <p:sp>
          <p:nvSpPr>
            <p:cNvPr id="1848" name="Google Shape;1848;p5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5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5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5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5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5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5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5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5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5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5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5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5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5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54"/>
          <p:cNvGrpSpPr/>
          <p:nvPr/>
        </p:nvGrpSpPr>
        <p:grpSpPr>
          <a:xfrm rot="-2700000">
            <a:off x="225225" y="4184340"/>
            <a:ext cx="661422" cy="929023"/>
            <a:chOff x="2374700" y="1056350"/>
            <a:chExt cx="797300" cy="1119875"/>
          </a:xfrm>
        </p:grpSpPr>
        <p:sp>
          <p:nvSpPr>
            <p:cNvPr id="1875" name="Google Shape;1875;p5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5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5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5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5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5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5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2" name="Google Shape;1882;p54"/>
          <p:cNvGrpSpPr/>
          <p:nvPr/>
        </p:nvGrpSpPr>
        <p:grpSpPr>
          <a:xfrm rot="5688289">
            <a:off x="-680572" y="289485"/>
            <a:ext cx="1924598" cy="1364241"/>
            <a:chOff x="193669" y="148127"/>
            <a:chExt cx="1982873" cy="1405549"/>
          </a:xfrm>
        </p:grpSpPr>
        <p:sp>
          <p:nvSpPr>
            <p:cNvPr id="1883" name="Google Shape;1883;p5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84" name="Google Shape;1884;p5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885" name="Google Shape;1885;p5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5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7" name="Google Shape;1887;p5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888" name="Google Shape;1888;p5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5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90" name="Google Shape;1890;p5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891" name="Google Shape;1891;p5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2" name="Google Shape;1892;p5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3" name="Google Shape;1893;p5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4" name="Google Shape;1894;p5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5" name="Google Shape;1895;p5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5"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5"/>
          <p:cNvSpPr txBox="1"/>
          <p:nvPr>
            <p:ph type="title"/>
          </p:nvPr>
        </p:nvSpPr>
        <p:spPr>
          <a:xfrm>
            <a:off x="4454775" y="1304550"/>
            <a:ext cx="3291300" cy="25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6"/>
          <p:cNvSpPr txBox="1"/>
          <p:nvPr>
            <p:ph type="ctrTitle"/>
          </p:nvPr>
        </p:nvSpPr>
        <p:spPr>
          <a:xfrm>
            <a:off x="4572000" y="466725"/>
            <a:ext cx="3713100" cy="13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00" name="Google Shape;1900;p56"/>
          <p:cNvSpPr txBox="1"/>
          <p:nvPr>
            <p:ph idx="1" type="subTitle"/>
          </p:nvPr>
        </p:nvSpPr>
        <p:spPr>
          <a:xfrm>
            <a:off x="4572000" y="1769825"/>
            <a:ext cx="3713100" cy="12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1" name="Google Shape;1901;p56"/>
          <p:cNvSpPr txBox="1"/>
          <p:nvPr/>
        </p:nvSpPr>
        <p:spPr>
          <a:xfrm>
            <a:off x="4800600" y="3232325"/>
            <a:ext cx="348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, and includes icons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434343"/>
                </a:solidFill>
                <a:latin typeface="Oxygen"/>
                <a:ea typeface="Oxygen"/>
                <a:cs typeface="Oxygen"/>
                <a:sym typeface="Oxygen"/>
              </a:rPr>
              <a:t> and infographics &amp; images by </a:t>
            </a:r>
            <a:r>
              <a:rPr b="1" lang="en" sz="1200">
                <a:solidFill>
                  <a:srgbClr val="434343"/>
                </a:solidFill>
                <a:highlight>
                  <a:schemeClr val="accent4"/>
                </a:highlight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rgbClr val="434343"/>
              </a:solidFill>
              <a:highlight>
                <a:schemeClr val="accent4"/>
              </a:highlight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1902" name="Google Shape;1902;p56"/>
          <p:cNvGrpSpPr/>
          <p:nvPr/>
        </p:nvGrpSpPr>
        <p:grpSpPr>
          <a:xfrm rot="-7779651">
            <a:off x="8037166" y="3954233"/>
            <a:ext cx="872891" cy="1059662"/>
            <a:chOff x="3397302" y="3304800"/>
            <a:chExt cx="1031123" cy="1251750"/>
          </a:xfrm>
        </p:grpSpPr>
        <p:sp>
          <p:nvSpPr>
            <p:cNvPr id="1903" name="Google Shape;1903;p5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5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5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56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5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0"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7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1915" name="Google Shape;1915;p5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5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1" name="Google Shape;1941;p57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1942" name="Google Shape;1942;p5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9" name="Google Shape;1949;p57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1950" name="Google Shape;1950;p57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51" name="Google Shape;1951;p57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952" name="Google Shape;1952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4" name="Google Shape;1954;p57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955" name="Google Shape;1955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57" name="Google Shape;1957;p57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958" name="Google Shape;1958;p57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59" name="Google Shape;1959;p57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0" name="Google Shape;1960;p57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1" name="Google Shape;1961;p57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62" name="Google Shape;1962;p57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1"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58"/>
          <p:cNvGrpSpPr/>
          <p:nvPr/>
        </p:nvGrpSpPr>
        <p:grpSpPr>
          <a:xfrm flipH="1" rot="-7047972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1965" name="Google Shape;1965;p5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5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5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5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5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5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5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5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5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5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5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5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5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5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5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5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5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5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5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5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5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5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1" name="Google Shape;1991;p58"/>
          <p:cNvGrpSpPr/>
          <p:nvPr/>
        </p:nvGrpSpPr>
        <p:grpSpPr>
          <a:xfrm flipH="1" rot="-7047972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1992" name="Google Shape;1992;p5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5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5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5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5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5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5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5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5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5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5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5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5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5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5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8" name="Google Shape;2018;p58"/>
          <p:cNvGrpSpPr/>
          <p:nvPr/>
        </p:nvGrpSpPr>
        <p:grpSpPr>
          <a:xfrm flipH="1" rot="783338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2019" name="Google Shape;2019;p5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22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" name="Google Shape;2027;p59"/>
          <p:cNvGrpSpPr/>
          <p:nvPr/>
        </p:nvGrpSpPr>
        <p:grpSpPr>
          <a:xfrm rot="-3752028">
            <a:off x="5940407" y="-3296013"/>
            <a:ext cx="1902945" cy="7262324"/>
            <a:chOff x="9065175" y="1446600"/>
            <a:chExt cx="682175" cy="2603425"/>
          </a:xfrm>
        </p:grpSpPr>
        <p:sp>
          <p:nvSpPr>
            <p:cNvPr id="2028" name="Google Shape;2028;p59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9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59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59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59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59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59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9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59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59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59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9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9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9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9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9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9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9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59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59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9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4" name="Google Shape;2054;p59"/>
          <p:cNvGrpSpPr/>
          <p:nvPr/>
        </p:nvGrpSpPr>
        <p:grpSpPr>
          <a:xfrm rot="-2422775">
            <a:off x="-311774" y="3435869"/>
            <a:ext cx="1783871" cy="1890832"/>
            <a:chOff x="3403900" y="3304800"/>
            <a:chExt cx="1556050" cy="1649350"/>
          </a:xfrm>
        </p:grpSpPr>
        <p:sp>
          <p:nvSpPr>
            <p:cNvPr id="2055" name="Google Shape;2055;p5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3"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5" name="Google Shape;2075;p60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2076" name="Google Shape;2076;p6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0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0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0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0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0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0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60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2096" name="Google Shape;2096;p60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0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0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0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0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4" name="Google Shape;164;p7"/>
          <p:cNvSpPr txBox="1"/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5" name="Google Shape;165;p7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166" name="Google Shape;166;p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62"/>
          <p:cNvSpPr txBox="1"/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5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21" name="Google Shape;2121;p62"/>
          <p:cNvSpPr txBox="1"/>
          <p:nvPr>
            <p:ph idx="1" type="subTitle"/>
          </p:nvPr>
        </p:nvSpPr>
        <p:spPr>
          <a:xfrm>
            <a:off x="875225" y="3962238"/>
            <a:ext cx="35046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22" name="Google Shape;2122;p62"/>
          <p:cNvSpPr txBox="1"/>
          <p:nvPr>
            <p:ph idx="2" type="subTitle"/>
          </p:nvPr>
        </p:nvSpPr>
        <p:spPr>
          <a:xfrm>
            <a:off x="7517987" y="713195"/>
            <a:ext cx="864300" cy="6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16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123" name="Google Shape;2123;p62"/>
          <p:cNvGrpSpPr/>
          <p:nvPr/>
        </p:nvGrpSpPr>
        <p:grpSpPr>
          <a:xfrm rot="4390107">
            <a:off x="7842254" y="3979113"/>
            <a:ext cx="1466373" cy="1381117"/>
            <a:chOff x="1404300" y="937325"/>
            <a:chExt cx="1767700" cy="1664925"/>
          </a:xfrm>
        </p:grpSpPr>
        <p:sp>
          <p:nvSpPr>
            <p:cNvPr id="2124" name="Google Shape;2124;p6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6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62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62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62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62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62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62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6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62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62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62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6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6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6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62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6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62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62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3" name="Google Shape;2143;p62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2144" name="Google Shape;2144;p62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62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62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62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62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62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62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63"/>
          <p:cNvSpPr txBox="1"/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53" name="Google Shape;2153;p63"/>
          <p:cNvSpPr txBox="1"/>
          <p:nvPr>
            <p:ph hasCustomPrompt="1" idx="2" type="title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54" name="Google Shape;2154;p63"/>
          <p:cNvSpPr txBox="1"/>
          <p:nvPr>
            <p:ph idx="1" type="subTitle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55" name="Google Shape;2155;p63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2156" name="Google Shape;2156;p6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6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6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6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6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6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6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3" name="Google Shape;2163;p63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2164" name="Google Shape;2164;p63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63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63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63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63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63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63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63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63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63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4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64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6" name="Google Shape;2176;p64"/>
          <p:cNvSpPr txBox="1"/>
          <p:nvPr>
            <p:ph idx="1" type="body"/>
          </p:nvPr>
        </p:nvSpPr>
        <p:spPr>
          <a:xfrm>
            <a:off x="713225" y="941525"/>
            <a:ext cx="7724400" cy="36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2177" name="Google Shape;2177;p64"/>
          <p:cNvGrpSpPr/>
          <p:nvPr/>
        </p:nvGrpSpPr>
        <p:grpSpPr>
          <a:xfrm rot="9740687">
            <a:off x="91695" y="4118316"/>
            <a:ext cx="661419" cy="929019"/>
            <a:chOff x="2374700" y="1056350"/>
            <a:chExt cx="797300" cy="1119875"/>
          </a:xfrm>
        </p:grpSpPr>
        <p:sp>
          <p:nvSpPr>
            <p:cNvPr id="2178" name="Google Shape;2178;p6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5" name="Google Shape;2185;p64"/>
          <p:cNvGrpSpPr/>
          <p:nvPr/>
        </p:nvGrpSpPr>
        <p:grpSpPr>
          <a:xfrm rot="7104810">
            <a:off x="7670035" y="-1779255"/>
            <a:ext cx="1420602" cy="5421529"/>
            <a:chOff x="9065175" y="1446600"/>
            <a:chExt cx="682175" cy="2603425"/>
          </a:xfrm>
        </p:grpSpPr>
        <p:sp>
          <p:nvSpPr>
            <p:cNvPr id="2186" name="Google Shape;2186;p6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6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6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6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6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6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6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6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2" name="Google Shape;2212;p64"/>
          <p:cNvGrpSpPr/>
          <p:nvPr/>
        </p:nvGrpSpPr>
        <p:grpSpPr>
          <a:xfrm flipH="1" rot="8100000">
            <a:off x="7765847" y="3506196"/>
            <a:ext cx="1924526" cy="1364190"/>
            <a:chOff x="193669" y="148127"/>
            <a:chExt cx="1982873" cy="1405549"/>
          </a:xfrm>
        </p:grpSpPr>
        <p:sp>
          <p:nvSpPr>
            <p:cNvPr id="2213" name="Google Shape;2213;p64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14" name="Google Shape;2214;p64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215" name="Google Shape;2215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6" name="Google Shape;2216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7" name="Google Shape;2217;p64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2218" name="Google Shape;2218;p64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9" name="Google Shape;2219;p64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20" name="Google Shape;2220;p64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2221" name="Google Shape;2221;p64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2" name="Google Shape;2222;p64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3" name="Google Shape;2223;p64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4" name="Google Shape;2224;p64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5" name="Google Shape;2225;p64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65"/>
          <p:cNvSpPr txBox="1"/>
          <p:nvPr>
            <p:ph type="title"/>
          </p:nvPr>
        </p:nvSpPr>
        <p:spPr>
          <a:xfrm>
            <a:off x="5361833" y="620750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28" name="Google Shape;2228;p65"/>
          <p:cNvSpPr txBox="1"/>
          <p:nvPr>
            <p:ph idx="2" type="title"/>
          </p:nvPr>
        </p:nvSpPr>
        <p:spPr>
          <a:xfrm>
            <a:off x="1276567" y="2682125"/>
            <a:ext cx="2505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29" name="Google Shape;2229;p65"/>
          <p:cNvSpPr txBox="1"/>
          <p:nvPr>
            <p:ph idx="1" type="subTitle"/>
          </p:nvPr>
        </p:nvSpPr>
        <p:spPr>
          <a:xfrm>
            <a:off x="1036567" y="3245950"/>
            <a:ext cx="2985600" cy="12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30" name="Google Shape;2230;p65"/>
          <p:cNvSpPr txBox="1"/>
          <p:nvPr>
            <p:ph idx="3" type="subTitle"/>
          </p:nvPr>
        </p:nvSpPr>
        <p:spPr>
          <a:xfrm>
            <a:off x="5121833" y="1179025"/>
            <a:ext cx="2985600" cy="127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231" name="Google Shape;2231;p65"/>
          <p:cNvGrpSpPr/>
          <p:nvPr/>
        </p:nvGrpSpPr>
        <p:grpSpPr>
          <a:xfrm rot="9258730">
            <a:off x="196403" y="4162180"/>
            <a:ext cx="661431" cy="929036"/>
            <a:chOff x="2374700" y="1056350"/>
            <a:chExt cx="797300" cy="1119875"/>
          </a:xfrm>
        </p:grpSpPr>
        <p:sp>
          <p:nvSpPr>
            <p:cNvPr id="2232" name="Google Shape;2232;p6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9" name="Google Shape;2239;p65"/>
          <p:cNvGrpSpPr/>
          <p:nvPr/>
        </p:nvGrpSpPr>
        <p:grpSpPr>
          <a:xfrm rot="8696566">
            <a:off x="7922302" y="239448"/>
            <a:ext cx="890573" cy="1081127"/>
            <a:chOff x="3397302" y="3304800"/>
            <a:chExt cx="1031123" cy="1251750"/>
          </a:xfrm>
        </p:grpSpPr>
        <p:sp>
          <p:nvSpPr>
            <p:cNvPr id="2240" name="Google Shape;2240;p6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6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252" name="Google Shape;2252;p66"/>
          <p:cNvGrpSpPr/>
          <p:nvPr/>
        </p:nvGrpSpPr>
        <p:grpSpPr>
          <a:xfrm rot="207317">
            <a:off x="7932532" y="4047362"/>
            <a:ext cx="1466498" cy="1381235"/>
            <a:chOff x="1404300" y="937325"/>
            <a:chExt cx="1767700" cy="1664925"/>
          </a:xfrm>
        </p:grpSpPr>
        <p:sp>
          <p:nvSpPr>
            <p:cNvPr id="2253" name="Google Shape;2253;p66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66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66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66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66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66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66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66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66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66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66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67"/>
          <p:cNvSpPr txBox="1"/>
          <p:nvPr>
            <p:ph idx="1" type="body"/>
          </p:nvPr>
        </p:nvSpPr>
        <p:spPr>
          <a:xfrm>
            <a:off x="720000" y="1861297"/>
            <a:ext cx="4117800" cy="26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74" name="Google Shape;2274;p67"/>
          <p:cNvSpPr txBox="1"/>
          <p:nvPr>
            <p:ph type="title"/>
          </p:nvPr>
        </p:nvSpPr>
        <p:spPr>
          <a:xfrm>
            <a:off x="720000" y="524372"/>
            <a:ext cx="4294800" cy="11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275" name="Google Shape;2275;p67"/>
          <p:cNvGrpSpPr/>
          <p:nvPr/>
        </p:nvGrpSpPr>
        <p:grpSpPr>
          <a:xfrm rot="4390107">
            <a:off x="7408179" y="415988"/>
            <a:ext cx="1466373" cy="1381117"/>
            <a:chOff x="1404300" y="937325"/>
            <a:chExt cx="1767700" cy="1664925"/>
          </a:xfrm>
        </p:grpSpPr>
        <p:sp>
          <p:nvSpPr>
            <p:cNvPr id="2276" name="Google Shape;2276;p6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68"/>
          <p:cNvSpPr txBox="1"/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297" name="Google Shape;2297;p68"/>
          <p:cNvGrpSpPr/>
          <p:nvPr/>
        </p:nvGrpSpPr>
        <p:grpSpPr>
          <a:xfrm rot="176202">
            <a:off x="113467" y="-30524"/>
            <a:ext cx="1776928" cy="1673616"/>
            <a:chOff x="1404300" y="937325"/>
            <a:chExt cx="1767700" cy="1664925"/>
          </a:xfrm>
        </p:grpSpPr>
        <p:sp>
          <p:nvSpPr>
            <p:cNvPr id="2298" name="Google Shape;2298;p6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6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68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68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68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68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68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68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6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68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68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68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6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6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6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68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6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68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68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7" name="Google Shape;2317;p68"/>
          <p:cNvGrpSpPr/>
          <p:nvPr/>
        </p:nvGrpSpPr>
        <p:grpSpPr>
          <a:xfrm rot="8525974">
            <a:off x="8106815" y="439712"/>
            <a:ext cx="661419" cy="929019"/>
            <a:chOff x="2374700" y="1056350"/>
            <a:chExt cx="797300" cy="1119875"/>
          </a:xfrm>
        </p:grpSpPr>
        <p:sp>
          <p:nvSpPr>
            <p:cNvPr id="2318" name="Google Shape;2318;p6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6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6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6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6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6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6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25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69"/>
          <p:cNvSpPr txBox="1"/>
          <p:nvPr>
            <p:ph type="title"/>
          </p:nvPr>
        </p:nvSpPr>
        <p:spPr>
          <a:xfrm>
            <a:off x="4358550" y="1414350"/>
            <a:ext cx="387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27" name="Google Shape;2327;p69"/>
          <p:cNvSpPr txBox="1"/>
          <p:nvPr>
            <p:ph idx="1" type="subTitle"/>
          </p:nvPr>
        </p:nvSpPr>
        <p:spPr>
          <a:xfrm>
            <a:off x="4358550" y="2256150"/>
            <a:ext cx="4079100" cy="14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28" name="Google Shape;2328;p69"/>
          <p:cNvGrpSpPr/>
          <p:nvPr/>
        </p:nvGrpSpPr>
        <p:grpSpPr>
          <a:xfrm rot="9264167">
            <a:off x="7096424" y="3467668"/>
            <a:ext cx="1863987" cy="1541926"/>
            <a:chOff x="193669" y="148127"/>
            <a:chExt cx="2323487" cy="1922250"/>
          </a:xfrm>
        </p:grpSpPr>
        <p:sp>
          <p:nvSpPr>
            <p:cNvPr id="2329" name="Google Shape;2329;p69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69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69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32" name="Google Shape;2332;p69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333" name="Google Shape;2333;p6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4" name="Google Shape;2334;p6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35" name="Google Shape;2335;p69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336" name="Google Shape;2336;p6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7" name="Google Shape;2337;p6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38" name="Google Shape;2338;p69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339" name="Google Shape;2339;p69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0" name="Google Shape;2340;p69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1" name="Google Shape;2341;p69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2" name="Google Shape;2342;p69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3" name="Google Shape;2343;p69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4" name="Google Shape;2344;p69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5" name="Google Shape;2345;p69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346" name="Google Shape;2346;p69"/>
          <p:cNvGrpSpPr/>
          <p:nvPr/>
        </p:nvGrpSpPr>
        <p:grpSpPr>
          <a:xfrm rot="9045510">
            <a:off x="7244933" y="-276244"/>
            <a:ext cx="1783833" cy="1890791"/>
            <a:chOff x="3403900" y="3304800"/>
            <a:chExt cx="1556050" cy="1649350"/>
          </a:xfrm>
        </p:grpSpPr>
        <p:sp>
          <p:nvSpPr>
            <p:cNvPr id="2347" name="Google Shape;2347;p6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6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6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6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6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6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6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6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6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6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6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6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6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6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6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6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6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6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6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66" name="Shape 2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" name="Google Shape;2367;p70"/>
          <p:cNvSpPr txBox="1"/>
          <p:nvPr>
            <p:ph type="title"/>
          </p:nvPr>
        </p:nvSpPr>
        <p:spPr>
          <a:xfrm>
            <a:off x="795425" y="2148625"/>
            <a:ext cx="3463800" cy="23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368" name="Google Shape;2368;p70"/>
          <p:cNvGrpSpPr/>
          <p:nvPr/>
        </p:nvGrpSpPr>
        <p:grpSpPr>
          <a:xfrm rot="8525974">
            <a:off x="8217903" y="192062"/>
            <a:ext cx="661419" cy="929019"/>
            <a:chOff x="2374700" y="1056350"/>
            <a:chExt cx="797300" cy="1119875"/>
          </a:xfrm>
        </p:grpSpPr>
        <p:sp>
          <p:nvSpPr>
            <p:cNvPr id="2369" name="Google Shape;2369;p7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p71"/>
          <p:cNvSpPr txBox="1"/>
          <p:nvPr>
            <p:ph hasCustomPrompt="1" type="title"/>
          </p:nvPr>
        </p:nvSpPr>
        <p:spPr>
          <a:xfrm>
            <a:off x="4572000" y="472900"/>
            <a:ext cx="3801900" cy="210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7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8" name="Google Shape;2378;p71"/>
          <p:cNvSpPr txBox="1"/>
          <p:nvPr>
            <p:ph idx="1" type="subTitle"/>
          </p:nvPr>
        </p:nvSpPr>
        <p:spPr>
          <a:xfrm>
            <a:off x="713225" y="3640075"/>
            <a:ext cx="38019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379" name="Google Shape;2379;p71"/>
          <p:cNvGrpSpPr/>
          <p:nvPr/>
        </p:nvGrpSpPr>
        <p:grpSpPr>
          <a:xfrm rot="3600094">
            <a:off x="745128" y="357182"/>
            <a:ext cx="661471" cy="929092"/>
            <a:chOff x="2374700" y="1056350"/>
            <a:chExt cx="797300" cy="1119875"/>
          </a:xfrm>
        </p:grpSpPr>
        <p:sp>
          <p:nvSpPr>
            <p:cNvPr id="2380" name="Google Shape;2380;p7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87" name="Google Shape;187;p8"/>
          <p:cNvGrpSpPr/>
          <p:nvPr/>
        </p:nvGrpSpPr>
        <p:grpSpPr>
          <a:xfrm rot="176202">
            <a:off x="113467" y="-30524"/>
            <a:ext cx="1776928" cy="1673616"/>
            <a:chOff x="1404300" y="937325"/>
            <a:chExt cx="1767700" cy="1664925"/>
          </a:xfrm>
        </p:grpSpPr>
        <p:sp>
          <p:nvSpPr>
            <p:cNvPr id="188" name="Google Shape;188;p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8525974">
            <a:off x="8106815" y="439712"/>
            <a:ext cx="661419" cy="929019"/>
            <a:chOff x="2374700" y="1056350"/>
            <a:chExt cx="797300" cy="1119875"/>
          </a:xfrm>
        </p:grpSpPr>
        <p:sp>
          <p:nvSpPr>
            <p:cNvPr id="208" name="Google Shape;208;p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73"/>
          <p:cNvSpPr txBox="1"/>
          <p:nvPr>
            <p:ph type="title"/>
          </p:nvPr>
        </p:nvSpPr>
        <p:spPr>
          <a:xfrm>
            <a:off x="724276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390" name="Google Shape;2390;p73"/>
          <p:cNvSpPr txBox="1"/>
          <p:nvPr>
            <p:ph idx="1" type="subTitle"/>
          </p:nvPr>
        </p:nvSpPr>
        <p:spPr>
          <a:xfrm>
            <a:off x="894526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1" name="Google Shape;2391;p73"/>
          <p:cNvSpPr txBox="1"/>
          <p:nvPr>
            <p:ph hasCustomPrompt="1" idx="2" type="title"/>
          </p:nvPr>
        </p:nvSpPr>
        <p:spPr>
          <a:xfrm>
            <a:off x="1401424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2" name="Google Shape;2392;p73"/>
          <p:cNvSpPr txBox="1"/>
          <p:nvPr>
            <p:ph idx="3" type="title"/>
          </p:nvPr>
        </p:nvSpPr>
        <p:spPr>
          <a:xfrm>
            <a:off x="3272850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393" name="Google Shape;2393;p73"/>
          <p:cNvSpPr txBox="1"/>
          <p:nvPr>
            <p:ph idx="4" type="subTitle"/>
          </p:nvPr>
        </p:nvSpPr>
        <p:spPr>
          <a:xfrm>
            <a:off x="3443652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4" name="Google Shape;2394;p73"/>
          <p:cNvSpPr txBox="1"/>
          <p:nvPr>
            <p:ph hasCustomPrompt="1" idx="5" type="title"/>
          </p:nvPr>
        </p:nvSpPr>
        <p:spPr>
          <a:xfrm>
            <a:off x="3950550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5" name="Google Shape;2395;p73"/>
          <p:cNvSpPr txBox="1"/>
          <p:nvPr>
            <p:ph idx="6" type="title"/>
          </p:nvPr>
        </p:nvSpPr>
        <p:spPr>
          <a:xfrm>
            <a:off x="5821424" y="1445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396" name="Google Shape;2396;p73"/>
          <p:cNvSpPr txBox="1"/>
          <p:nvPr>
            <p:ph idx="7" type="subTitle"/>
          </p:nvPr>
        </p:nvSpPr>
        <p:spPr>
          <a:xfrm>
            <a:off x="5991674" y="18244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97" name="Google Shape;2397;p73"/>
          <p:cNvSpPr txBox="1"/>
          <p:nvPr>
            <p:ph hasCustomPrompt="1" idx="8" type="title"/>
          </p:nvPr>
        </p:nvSpPr>
        <p:spPr>
          <a:xfrm>
            <a:off x="6498572" y="942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8" name="Google Shape;2398;p73"/>
          <p:cNvSpPr txBox="1"/>
          <p:nvPr>
            <p:ph idx="9" type="title"/>
          </p:nvPr>
        </p:nvSpPr>
        <p:spPr>
          <a:xfrm>
            <a:off x="723724" y="36570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399" name="Google Shape;2399;p73"/>
          <p:cNvSpPr txBox="1"/>
          <p:nvPr>
            <p:ph idx="13" type="subTitle"/>
          </p:nvPr>
        </p:nvSpPr>
        <p:spPr>
          <a:xfrm>
            <a:off x="893974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00" name="Google Shape;2400;p73"/>
          <p:cNvSpPr txBox="1"/>
          <p:nvPr>
            <p:ph hasCustomPrompt="1" idx="14" type="title"/>
          </p:nvPr>
        </p:nvSpPr>
        <p:spPr>
          <a:xfrm>
            <a:off x="1401424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1" name="Google Shape;2401;p73"/>
          <p:cNvSpPr txBox="1"/>
          <p:nvPr>
            <p:ph idx="15" type="title"/>
          </p:nvPr>
        </p:nvSpPr>
        <p:spPr>
          <a:xfrm>
            <a:off x="3272850" y="36570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02" name="Google Shape;2402;p73"/>
          <p:cNvSpPr txBox="1"/>
          <p:nvPr>
            <p:ph idx="16" type="subTitle"/>
          </p:nvPr>
        </p:nvSpPr>
        <p:spPr>
          <a:xfrm>
            <a:off x="3443100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03" name="Google Shape;2403;p73"/>
          <p:cNvSpPr txBox="1"/>
          <p:nvPr>
            <p:ph hasCustomPrompt="1" idx="17" type="title"/>
          </p:nvPr>
        </p:nvSpPr>
        <p:spPr>
          <a:xfrm>
            <a:off x="3950550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4" name="Google Shape;2404;p73"/>
          <p:cNvSpPr txBox="1"/>
          <p:nvPr>
            <p:ph idx="18" type="title"/>
          </p:nvPr>
        </p:nvSpPr>
        <p:spPr>
          <a:xfrm>
            <a:off x="5940422" y="3657050"/>
            <a:ext cx="235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05" name="Google Shape;2405;p73"/>
          <p:cNvSpPr txBox="1"/>
          <p:nvPr>
            <p:ph idx="19" type="subTitle"/>
          </p:nvPr>
        </p:nvSpPr>
        <p:spPr>
          <a:xfrm>
            <a:off x="5991122" y="4035750"/>
            <a:ext cx="22578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06" name="Google Shape;2406;p73"/>
          <p:cNvSpPr txBox="1"/>
          <p:nvPr>
            <p:ph hasCustomPrompt="1" idx="20" type="title"/>
          </p:nvPr>
        </p:nvSpPr>
        <p:spPr>
          <a:xfrm>
            <a:off x="6498572" y="31416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_1"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74">
            <a:hlinkClick/>
          </p:cNvPr>
          <p:cNvSpPr txBox="1"/>
          <p:nvPr>
            <p:ph type="title"/>
          </p:nvPr>
        </p:nvSpPr>
        <p:spPr>
          <a:xfrm flipH="1">
            <a:off x="775971" y="1531400"/>
            <a:ext cx="2382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09" name="Google Shape;2409;p74"/>
          <p:cNvSpPr txBox="1"/>
          <p:nvPr>
            <p:ph idx="1" type="subTitle"/>
          </p:nvPr>
        </p:nvSpPr>
        <p:spPr>
          <a:xfrm flipH="1">
            <a:off x="775971" y="1963625"/>
            <a:ext cx="23829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10" name="Google Shape;2410;p74"/>
          <p:cNvSpPr txBox="1"/>
          <p:nvPr>
            <p:ph hasCustomPrompt="1" idx="2" type="title"/>
          </p:nvPr>
        </p:nvSpPr>
        <p:spPr>
          <a:xfrm flipH="1">
            <a:off x="3254308" y="172652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1" name="Google Shape;2411;p74"/>
          <p:cNvSpPr txBox="1"/>
          <p:nvPr>
            <p:ph idx="3" type="title"/>
          </p:nvPr>
        </p:nvSpPr>
        <p:spPr>
          <a:xfrm>
            <a:off x="803450" y="457360"/>
            <a:ext cx="753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2" name="Google Shape;2412;p74">
            <a:hlinkClick/>
          </p:cNvPr>
          <p:cNvSpPr txBox="1"/>
          <p:nvPr>
            <p:ph idx="4" type="title"/>
          </p:nvPr>
        </p:nvSpPr>
        <p:spPr>
          <a:xfrm flipH="1">
            <a:off x="775971" y="3218650"/>
            <a:ext cx="23829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13" name="Google Shape;2413;p74"/>
          <p:cNvSpPr txBox="1"/>
          <p:nvPr>
            <p:ph idx="5" type="subTitle"/>
          </p:nvPr>
        </p:nvSpPr>
        <p:spPr>
          <a:xfrm flipH="1">
            <a:off x="775971" y="3650875"/>
            <a:ext cx="23829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14" name="Google Shape;2414;p74"/>
          <p:cNvSpPr txBox="1"/>
          <p:nvPr>
            <p:ph hasCustomPrompt="1" idx="6" type="title"/>
          </p:nvPr>
        </p:nvSpPr>
        <p:spPr>
          <a:xfrm flipH="1">
            <a:off x="3254308" y="341377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5" name="Google Shape;2415;p74"/>
          <p:cNvSpPr txBox="1"/>
          <p:nvPr>
            <p:ph idx="7" type="title"/>
          </p:nvPr>
        </p:nvSpPr>
        <p:spPr>
          <a:xfrm>
            <a:off x="5985165" y="1531400"/>
            <a:ext cx="23826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16" name="Google Shape;2416;p74"/>
          <p:cNvSpPr txBox="1"/>
          <p:nvPr>
            <p:ph idx="8" type="subTitle"/>
          </p:nvPr>
        </p:nvSpPr>
        <p:spPr>
          <a:xfrm>
            <a:off x="5985165" y="1963625"/>
            <a:ext cx="23826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17" name="Google Shape;2417;p74"/>
          <p:cNvSpPr txBox="1"/>
          <p:nvPr>
            <p:ph hasCustomPrompt="1" idx="9" type="title"/>
          </p:nvPr>
        </p:nvSpPr>
        <p:spPr>
          <a:xfrm>
            <a:off x="4947692" y="172652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8" name="Google Shape;2418;p74"/>
          <p:cNvSpPr txBox="1"/>
          <p:nvPr>
            <p:ph idx="13" type="title"/>
          </p:nvPr>
        </p:nvSpPr>
        <p:spPr>
          <a:xfrm>
            <a:off x="5985429" y="3218650"/>
            <a:ext cx="2382600" cy="3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9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1800"/>
              <a:buNone/>
              <a:defRPr sz="1800">
                <a:solidFill>
                  <a:srgbClr val="FF00A3"/>
                </a:solidFill>
              </a:defRPr>
            </a:lvl9pPr>
          </a:lstStyle>
          <a:p/>
        </p:txBody>
      </p:sp>
      <p:sp>
        <p:nvSpPr>
          <p:cNvPr id="2419" name="Google Shape;2419;p74"/>
          <p:cNvSpPr txBox="1"/>
          <p:nvPr>
            <p:ph idx="14" type="subTitle"/>
          </p:nvPr>
        </p:nvSpPr>
        <p:spPr>
          <a:xfrm>
            <a:off x="5985165" y="3650875"/>
            <a:ext cx="23826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20" name="Google Shape;2420;p74"/>
          <p:cNvSpPr txBox="1"/>
          <p:nvPr>
            <p:ph hasCustomPrompt="1" idx="15" type="title"/>
          </p:nvPr>
        </p:nvSpPr>
        <p:spPr>
          <a:xfrm>
            <a:off x="4947692" y="3413775"/>
            <a:ext cx="942000" cy="4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00A3"/>
              </a:buClr>
              <a:buSzPts val="2400"/>
              <a:buNone/>
              <a:defRPr sz="2400">
                <a:solidFill>
                  <a:srgbClr val="FF00A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21" name="Google Shape;2421;p74"/>
          <p:cNvGrpSpPr/>
          <p:nvPr/>
        </p:nvGrpSpPr>
        <p:grpSpPr>
          <a:xfrm rot="8100000">
            <a:off x="8027676" y="272018"/>
            <a:ext cx="690137" cy="988435"/>
            <a:chOff x="7596727" y="2278475"/>
            <a:chExt cx="705203" cy="1010013"/>
          </a:xfrm>
        </p:grpSpPr>
        <p:sp>
          <p:nvSpPr>
            <p:cNvPr id="2422" name="Google Shape;2422;p74"/>
            <p:cNvSpPr/>
            <p:nvPr/>
          </p:nvSpPr>
          <p:spPr>
            <a:xfrm>
              <a:off x="7688409" y="2385360"/>
              <a:ext cx="544909" cy="800719"/>
            </a:xfrm>
            <a:custGeom>
              <a:rect b="b" l="l" r="r" t="t"/>
              <a:pathLst>
                <a:path extrusionOk="0" fill="none" h="7866" w="5353">
                  <a:moveTo>
                    <a:pt x="1" y="6005"/>
                  </a:moveTo>
                  <a:lnTo>
                    <a:pt x="2196" y="7866"/>
                  </a:lnTo>
                  <a:lnTo>
                    <a:pt x="4453" y="6993"/>
                  </a:lnTo>
                  <a:lnTo>
                    <a:pt x="5353" y="3678"/>
                  </a:lnTo>
                  <a:lnTo>
                    <a:pt x="3281" y="1994"/>
                  </a:lnTo>
                  <a:lnTo>
                    <a:pt x="3995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74"/>
            <p:cNvSpPr/>
            <p:nvPr/>
          </p:nvSpPr>
          <p:spPr>
            <a:xfrm>
              <a:off x="7596727" y="2935060"/>
              <a:ext cx="151086" cy="123773"/>
            </a:xfrm>
            <a:custGeom>
              <a:rect b="b" l="l" r="r" t="t"/>
              <a:pathLst>
                <a:path extrusionOk="0" h="2008" w="2451">
                  <a:moveTo>
                    <a:pt x="1220" y="0"/>
                  </a:moveTo>
                  <a:cubicBezTo>
                    <a:pt x="1086" y="0"/>
                    <a:pt x="950" y="27"/>
                    <a:pt x="821" y="84"/>
                  </a:cubicBezTo>
                  <a:cubicBezTo>
                    <a:pt x="1" y="437"/>
                    <a:pt x="18" y="1610"/>
                    <a:pt x="856" y="1936"/>
                  </a:cubicBezTo>
                  <a:cubicBezTo>
                    <a:pt x="982" y="1985"/>
                    <a:pt x="1108" y="2008"/>
                    <a:pt x="1229" y="2008"/>
                  </a:cubicBezTo>
                  <a:cubicBezTo>
                    <a:pt x="1911" y="2008"/>
                    <a:pt x="2450" y="1292"/>
                    <a:pt x="2143" y="596"/>
                  </a:cubicBezTo>
                  <a:cubicBezTo>
                    <a:pt x="1973" y="223"/>
                    <a:pt x="1604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74"/>
            <p:cNvSpPr/>
            <p:nvPr/>
          </p:nvSpPr>
          <p:spPr>
            <a:xfrm rot="122">
              <a:off x="7910153" y="2511620"/>
              <a:ext cx="159741" cy="141222"/>
            </a:xfrm>
            <a:custGeom>
              <a:rect b="b" l="l" r="r" t="t"/>
              <a:pathLst>
                <a:path extrusionOk="0" h="2012" w="2276">
                  <a:moveTo>
                    <a:pt x="1138" y="1"/>
                  </a:moveTo>
                  <a:cubicBezTo>
                    <a:pt x="733" y="1"/>
                    <a:pt x="353" y="248"/>
                    <a:pt x="204" y="642"/>
                  </a:cubicBezTo>
                  <a:cubicBezTo>
                    <a:pt x="1" y="1163"/>
                    <a:pt x="265" y="1744"/>
                    <a:pt x="777" y="1947"/>
                  </a:cubicBezTo>
                  <a:cubicBezTo>
                    <a:pt x="895" y="1991"/>
                    <a:pt x="1015" y="2012"/>
                    <a:pt x="1134" y="2012"/>
                  </a:cubicBezTo>
                  <a:cubicBezTo>
                    <a:pt x="1541" y="2012"/>
                    <a:pt x="1925" y="1768"/>
                    <a:pt x="2082" y="1365"/>
                  </a:cubicBezTo>
                  <a:cubicBezTo>
                    <a:pt x="2276" y="845"/>
                    <a:pt x="2020" y="263"/>
                    <a:pt x="1500" y="69"/>
                  </a:cubicBezTo>
                  <a:cubicBezTo>
                    <a:pt x="1381" y="23"/>
                    <a:pt x="1258" y="1"/>
                    <a:pt x="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74"/>
            <p:cNvSpPr/>
            <p:nvPr/>
          </p:nvSpPr>
          <p:spPr>
            <a:xfrm rot="-141">
              <a:off x="8162881" y="2697614"/>
              <a:ext cx="139047" cy="122969"/>
            </a:xfrm>
            <a:custGeom>
              <a:rect b="b" l="l" r="r" t="t"/>
              <a:pathLst>
                <a:path extrusionOk="0" h="2013" w="2276">
                  <a:moveTo>
                    <a:pt x="1142" y="1"/>
                  </a:moveTo>
                  <a:cubicBezTo>
                    <a:pt x="741" y="1"/>
                    <a:pt x="360" y="248"/>
                    <a:pt x="203" y="642"/>
                  </a:cubicBezTo>
                  <a:cubicBezTo>
                    <a:pt x="1" y="1162"/>
                    <a:pt x="256" y="1744"/>
                    <a:pt x="776" y="1947"/>
                  </a:cubicBezTo>
                  <a:cubicBezTo>
                    <a:pt x="894" y="1991"/>
                    <a:pt x="1016" y="2012"/>
                    <a:pt x="1135" y="2012"/>
                  </a:cubicBezTo>
                  <a:cubicBezTo>
                    <a:pt x="1541" y="2012"/>
                    <a:pt x="1925" y="1769"/>
                    <a:pt x="2081" y="1374"/>
                  </a:cubicBezTo>
                  <a:cubicBezTo>
                    <a:pt x="2275" y="854"/>
                    <a:pt x="2020" y="272"/>
                    <a:pt x="1499" y="69"/>
                  </a:cubicBezTo>
                  <a:cubicBezTo>
                    <a:pt x="1382" y="23"/>
                    <a:pt x="1261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74"/>
            <p:cNvSpPr/>
            <p:nvPr/>
          </p:nvSpPr>
          <p:spPr>
            <a:xfrm>
              <a:off x="8102655" y="2995987"/>
              <a:ext cx="153388" cy="125799"/>
            </a:xfrm>
            <a:custGeom>
              <a:rect b="b" l="l" r="r" t="t"/>
              <a:pathLst>
                <a:path extrusionOk="0" h="2009" w="2450">
                  <a:moveTo>
                    <a:pt x="1223" y="1"/>
                  </a:moveTo>
                  <a:cubicBezTo>
                    <a:pt x="1089" y="1"/>
                    <a:pt x="952" y="28"/>
                    <a:pt x="820" y="85"/>
                  </a:cubicBezTo>
                  <a:cubicBezTo>
                    <a:pt x="0" y="446"/>
                    <a:pt x="27" y="1619"/>
                    <a:pt x="855" y="1936"/>
                  </a:cubicBezTo>
                  <a:cubicBezTo>
                    <a:pt x="983" y="1986"/>
                    <a:pt x="1109" y="2008"/>
                    <a:pt x="1231" y="2008"/>
                  </a:cubicBezTo>
                  <a:cubicBezTo>
                    <a:pt x="1912" y="2008"/>
                    <a:pt x="2449" y="1300"/>
                    <a:pt x="2143" y="605"/>
                  </a:cubicBezTo>
                  <a:cubicBezTo>
                    <a:pt x="1979" y="225"/>
                    <a:pt x="1611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74"/>
            <p:cNvSpPr/>
            <p:nvPr/>
          </p:nvSpPr>
          <p:spPr>
            <a:xfrm>
              <a:off x="7787151" y="3083778"/>
              <a:ext cx="249500" cy="204710"/>
            </a:xfrm>
            <a:custGeom>
              <a:rect b="b" l="l" r="r" t="t"/>
              <a:pathLst>
                <a:path extrusionOk="0" h="2011" w="2451">
                  <a:moveTo>
                    <a:pt x="1228" y="0"/>
                  </a:moveTo>
                  <a:cubicBezTo>
                    <a:pt x="1092" y="0"/>
                    <a:pt x="954" y="28"/>
                    <a:pt x="821" y="88"/>
                  </a:cubicBezTo>
                  <a:cubicBezTo>
                    <a:pt x="1" y="440"/>
                    <a:pt x="27" y="1613"/>
                    <a:pt x="856" y="1939"/>
                  </a:cubicBezTo>
                  <a:cubicBezTo>
                    <a:pt x="982" y="1988"/>
                    <a:pt x="1108" y="2011"/>
                    <a:pt x="1229" y="2011"/>
                  </a:cubicBezTo>
                  <a:cubicBezTo>
                    <a:pt x="1911" y="2011"/>
                    <a:pt x="2450" y="1295"/>
                    <a:pt x="2143" y="599"/>
                  </a:cubicBezTo>
                  <a:cubicBezTo>
                    <a:pt x="1980" y="227"/>
                    <a:pt x="1614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74"/>
            <p:cNvSpPr/>
            <p:nvPr/>
          </p:nvSpPr>
          <p:spPr>
            <a:xfrm>
              <a:off x="8013339" y="2278475"/>
              <a:ext cx="158088" cy="139357"/>
            </a:xfrm>
            <a:custGeom>
              <a:rect b="b" l="l" r="r" t="t"/>
              <a:pathLst>
                <a:path extrusionOk="0" h="1369" w="1553">
                  <a:moveTo>
                    <a:pt x="776" y="1"/>
                  </a:moveTo>
                  <a:cubicBezTo>
                    <a:pt x="502" y="1"/>
                    <a:pt x="243" y="162"/>
                    <a:pt x="142" y="434"/>
                  </a:cubicBezTo>
                  <a:cubicBezTo>
                    <a:pt x="1" y="786"/>
                    <a:pt x="177" y="1183"/>
                    <a:pt x="530" y="1324"/>
                  </a:cubicBezTo>
                  <a:cubicBezTo>
                    <a:pt x="609" y="1354"/>
                    <a:pt x="691" y="1368"/>
                    <a:pt x="771" y="1368"/>
                  </a:cubicBezTo>
                  <a:cubicBezTo>
                    <a:pt x="1048" y="1368"/>
                    <a:pt x="1311" y="1201"/>
                    <a:pt x="1420" y="927"/>
                  </a:cubicBezTo>
                  <a:cubicBezTo>
                    <a:pt x="1552" y="575"/>
                    <a:pt x="1376" y="178"/>
                    <a:pt x="1023" y="46"/>
                  </a:cubicBezTo>
                  <a:cubicBezTo>
                    <a:pt x="942" y="15"/>
                    <a:pt x="858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9" name="Google Shape;2429;p74"/>
          <p:cNvGrpSpPr/>
          <p:nvPr/>
        </p:nvGrpSpPr>
        <p:grpSpPr>
          <a:xfrm rot="2700000">
            <a:off x="-151341" y="4464733"/>
            <a:ext cx="1466444" cy="1381185"/>
            <a:chOff x="1404300" y="937325"/>
            <a:chExt cx="1767700" cy="1664925"/>
          </a:xfrm>
        </p:grpSpPr>
        <p:sp>
          <p:nvSpPr>
            <p:cNvPr id="2430" name="Google Shape;2430;p7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7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74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74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74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74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74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74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7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74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74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74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7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7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7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74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7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74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74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449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75"/>
          <p:cNvSpPr txBox="1"/>
          <p:nvPr>
            <p:ph hasCustomPrompt="1" type="title"/>
          </p:nvPr>
        </p:nvSpPr>
        <p:spPr>
          <a:xfrm>
            <a:off x="1004400" y="670225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1" name="Google Shape;2451;p75"/>
          <p:cNvSpPr txBox="1"/>
          <p:nvPr>
            <p:ph idx="1" type="subTitle"/>
          </p:nvPr>
        </p:nvSpPr>
        <p:spPr>
          <a:xfrm>
            <a:off x="1004400" y="125362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52" name="Google Shape;2452;p75"/>
          <p:cNvSpPr txBox="1"/>
          <p:nvPr>
            <p:ph hasCustomPrompt="1" idx="2" type="title"/>
          </p:nvPr>
        </p:nvSpPr>
        <p:spPr>
          <a:xfrm>
            <a:off x="1004400" y="1967931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3" name="Google Shape;2453;p75"/>
          <p:cNvSpPr txBox="1"/>
          <p:nvPr>
            <p:ph idx="3" type="subTitle"/>
          </p:nvPr>
        </p:nvSpPr>
        <p:spPr>
          <a:xfrm>
            <a:off x="1004400" y="2549756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454" name="Google Shape;2454;p75"/>
          <p:cNvSpPr txBox="1"/>
          <p:nvPr>
            <p:ph hasCustomPrompt="1" idx="4" type="title"/>
          </p:nvPr>
        </p:nvSpPr>
        <p:spPr>
          <a:xfrm>
            <a:off x="1004400" y="3265638"/>
            <a:ext cx="4696800" cy="76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5" name="Google Shape;2455;p75"/>
          <p:cNvSpPr txBox="1"/>
          <p:nvPr>
            <p:ph idx="5" type="subTitle"/>
          </p:nvPr>
        </p:nvSpPr>
        <p:spPr>
          <a:xfrm>
            <a:off x="1004400" y="3845888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2456" name="Google Shape;2456;p75"/>
          <p:cNvGrpSpPr/>
          <p:nvPr/>
        </p:nvGrpSpPr>
        <p:grpSpPr>
          <a:xfrm rot="4390107">
            <a:off x="8070854" y="4283913"/>
            <a:ext cx="1466373" cy="1381117"/>
            <a:chOff x="1404300" y="937325"/>
            <a:chExt cx="1767700" cy="1664925"/>
          </a:xfrm>
        </p:grpSpPr>
        <p:sp>
          <p:nvSpPr>
            <p:cNvPr id="2457" name="Google Shape;2457;p7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7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75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75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75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75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75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75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7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75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75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75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7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7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7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75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7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75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75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6" name="Google Shape;2476;p75"/>
          <p:cNvGrpSpPr/>
          <p:nvPr/>
        </p:nvGrpSpPr>
        <p:grpSpPr>
          <a:xfrm rot="-7937313">
            <a:off x="192793" y="-133700"/>
            <a:ext cx="661430" cy="929034"/>
            <a:chOff x="2374700" y="1056350"/>
            <a:chExt cx="797300" cy="1119875"/>
          </a:xfrm>
        </p:grpSpPr>
        <p:sp>
          <p:nvSpPr>
            <p:cNvPr id="2477" name="Google Shape;2477;p75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75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75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75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75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75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75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3"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76"/>
          <p:cNvSpPr txBox="1"/>
          <p:nvPr>
            <p:ph idx="1" type="subTitle"/>
          </p:nvPr>
        </p:nvSpPr>
        <p:spPr>
          <a:xfrm>
            <a:off x="929968" y="2746775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86" name="Google Shape;2486;p76"/>
          <p:cNvSpPr txBox="1"/>
          <p:nvPr>
            <p:ph idx="2" type="subTitle"/>
          </p:nvPr>
        </p:nvSpPr>
        <p:spPr>
          <a:xfrm>
            <a:off x="664676" y="2340775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2487" name="Google Shape;2487;p76"/>
          <p:cNvSpPr txBox="1"/>
          <p:nvPr>
            <p:ph idx="3" type="subTitle"/>
          </p:nvPr>
        </p:nvSpPr>
        <p:spPr>
          <a:xfrm>
            <a:off x="5702567" y="3998325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88" name="Google Shape;2488;p76"/>
          <p:cNvSpPr txBox="1"/>
          <p:nvPr>
            <p:ph idx="4" type="subTitle"/>
          </p:nvPr>
        </p:nvSpPr>
        <p:spPr>
          <a:xfrm>
            <a:off x="5702558" y="3592322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/>
        </p:txBody>
      </p:sp>
      <p:sp>
        <p:nvSpPr>
          <p:cNvPr id="2489" name="Google Shape;2489;p76"/>
          <p:cNvSpPr txBox="1"/>
          <p:nvPr>
            <p:ph hasCustomPrompt="1" type="title"/>
          </p:nvPr>
        </p:nvSpPr>
        <p:spPr>
          <a:xfrm>
            <a:off x="3379564" y="2459597"/>
            <a:ext cx="961800" cy="66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2490" name="Google Shape;2490;p76"/>
          <p:cNvSpPr txBox="1"/>
          <p:nvPr>
            <p:ph hasCustomPrompt="1" idx="5" type="title"/>
          </p:nvPr>
        </p:nvSpPr>
        <p:spPr>
          <a:xfrm>
            <a:off x="4875691" y="1779616"/>
            <a:ext cx="9618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2491" name="Google Shape;2491;p76"/>
          <p:cNvSpPr txBox="1"/>
          <p:nvPr>
            <p:ph hasCustomPrompt="1" idx="6" type="title"/>
          </p:nvPr>
        </p:nvSpPr>
        <p:spPr>
          <a:xfrm>
            <a:off x="4359673" y="3732172"/>
            <a:ext cx="9618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Cairo"/>
              <a:buNone/>
              <a:defRPr b="1" sz="5000"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t>xx%</a:t>
            </a:r>
          </a:p>
        </p:txBody>
      </p:sp>
      <p:sp>
        <p:nvSpPr>
          <p:cNvPr id="2492" name="Google Shape;2492;p76"/>
          <p:cNvSpPr txBox="1"/>
          <p:nvPr>
            <p:ph idx="7" type="subTitle"/>
          </p:nvPr>
        </p:nvSpPr>
        <p:spPr>
          <a:xfrm>
            <a:off x="6100993" y="2050000"/>
            <a:ext cx="20655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93" name="Google Shape;2493;p76"/>
          <p:cNvSpPr txBox="1"/>
          <p:nvPr>
            <p:ph idx="8" type="subTitle"/>
          </p:nvPr>
        </p:nvSpPr>
        <p:spPr>
          <a:xfrm>
            <a:off x="6100999" y="1643997"/>
            <a:ext cx="2330700" cy="52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iro"/>
              <a:buNone/>
              <a:defRPr b="1" sz="2200">
                <a:solidFill>
                  <a:schemeClr val="accent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bril Fatface"/>
              <a:buNone/>
              <a:defRPr sz="2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94" name="Google Shape;2494;p76"/>
          <p:cNvSpPr txBox="1"/>
          <p:nvPr>
            <p:ph idx="9"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95" name="Google Shape;2495;p76"/>
          <p:cNvGrpSpPr/>
          <p:nvPr/>
        </p:nvGrpSpPr>
        <p:grpSpPr>
          <a:xfrm rot="6755182">
            <a:off x="854065" y="1281704"/>
            <a:ext cx="1902964" cy="7262395"/>
            <a:chOff x="9065175" y="1446600"/>
            <a:chExt cx="682175" cy="2603425"/>
          </a:xfrm>
        </p:grpSpPr>
        <p:sp>
          <p:nvSpPr>
            <p:cNvPr id="2496" name="Google Shape;2496;p7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7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7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7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7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7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7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7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7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7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7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7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7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7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7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7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7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7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7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7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7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7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7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7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7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7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2" name="Google Shape;2522;p76"/>
          <p:cNvGrpSpPr/>
          <p:nvPr/>
        </p:nvGrpSpPr>
        <p:grpSpPr>
          <a:xfrm flipH="1" rot="-2905488">
            <a:off x="7381902" y="9767"/>
            <a:ext cx="1924598" cy="1364241"/>
            <a:chOff x="193669" y="148127"/>
            <a:chExt cx="1982873" cy="1405549"/>
          </a:xfrm>
        </p:grpSpPr>
        <p:sp>
          <p:nvSpPr>
            <p:cNvPr id="2523" name="Google Shape;2523;p76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24" name="Google Shape;2524;p76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525" name="Google Shape;2525;p7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6" name="Google Shape;2526;p7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7" name="Google Shape;2527;p76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2528" name="Google Shape;2528;p7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9" name="Google Shape;2529;p7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0" name="Google Shape;2530;p76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2531" name="Google Shape;2531;p76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2" name="Google Shape;2532;p76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3" name="Google Shape;2533;p76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4" name="Google Shape;2534;p76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35" name="Google Shape;2535;p76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13_1"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77"/>
          <p:cNvSpPr txBox="1"/>
          <p:nvPr>
            <p:ph hasCustomPrompt="1" type="title"/>
          </p:nvPr>
        </p:nvSpPr>
        <p:spPr>
          <a:xfrm>
            <a:off x="1659250" y="1618135"/>
            <a:ext cx="26448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38" name="Google Shape;2538;p77"/>
          <p:cNvSpPr txBox="1"/>
          <p:nvPr>
            <p:ph idx="1" type="subTitle"/>
          </p:nvPr>
        </p:nvSpPr>
        <p:spPr>
          <a:xfrm>
            <a:off x="1659175" y="2636635"/>
            <a:ext cx="26448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539" name="Google Shape;2539;p77"/>
          <p:cNvSpPr txBox="1"/>
          <p:nvPr>
            <p:ph hasCustomPrompt="1" idx="2" type="title"/>
          </p:nvPr>
        </p:nvSpPr>
        <p:spPr>
          <a:xfrm>
            <a:off x="5796100" y="811025"/>
            <a:ext cx="1718100" cy="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40" name="Google Shape;2540;p77"/>
          <p:cNvSpPr txBox="1"/>
          <p:nvPr>
            <p:ph idx="3" type="subTitle"/>
          </p:nvPr>
        </p:nvSpPr>
        <p:spPr>
          <a:xfrm>
            <a:off x="5796100" y="1491900"/>
            <a:ext cx="1718100" cy="8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>
                <a:solidFill>
                  <a:schemeClr val="accent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2541" name="Google Shape;2541;p77"/>
          <p:cNvGrpSpPr/>
          <p:nvPr/>
        </p:nvGrpSpPr>
        <p:grpSpPr>
          <a:xfrm rot="2415069">
            <a:off x="7687133" y="1807810"/>
            <a:ext cx="1101802" cy="4204874"/>
            <a:chOff x="9065175" y="1446600"/>
            <a:chExt cx="682175" cy="2603425"/>
          </a:xfrm>
        </p:grpSpPr>
        <p:sp>
          <p:nvSpPr>
            <p:cNvPr id="2542" name="Google Shape;2542;p7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7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7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7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7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7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7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7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7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7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7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7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7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7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7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7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7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7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7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7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7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7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7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7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7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7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77"/>
          <p:cNvGrpSpPr/>
          <p:nvPr/>
        </p:nvGrpSpPr>
        <p:grpSpPr>
          <a:xfrm rot="4389937">
            <a:off x="-486892" y="303752"/>
            <a:ext cx="1737142" cy="1636144"/>
            <a:chOff x="1404300" y="937325"/>
            <a:chExt cx="1767700" cy="1664925"/>
          </a:xfrm>
        </p:grpSpPr>
        <p:sp>
          <p:nvSpPr>
            <p:cNvPr id="2569" name="Google Shape;2569;p7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7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77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77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77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77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77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77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7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77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77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77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7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7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7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77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7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77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77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8" name="Google Shape;2588;p77"/>
          <p:cNvGrpSpPr/>
          <p:nvPr/>
        </p:nvGrpSpPr>
        <p:grpSpPr>
          <a:xfrm rot="-6908649">
            <a:off x="4051328" y="3929828"/>
            <a:ext cx="661450" cy="929063"/>
            <a:chOff x="2374700" y="1056350"/>
            <a:chExt cx="797300" cy="1119875"/>
          </a:xfrm>
        </p:grpSpPr>
        <p:sp>
          <p:nvSpPr>
            <p:cNvPr id="2589" name="Google Shape;2589;p7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7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7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7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7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7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7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6"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78"/>
          <p:cNvSpPr txBox="1"/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98" name="Google Shape;2598;p78"/>
          <p:cNvSpPr txBox="1"/>
          <p:nvPr>
            <p:ph idx="1" type="subTitle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6_1"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79"/>
          <p:cNvSpPr txBox="1"/>
          <p:nvPr>
            <p:ph type="title"/>
          </p:nvPr>
        </p:nvSpPr>
        <p:spPr>
          <a:xfrm>
            <a:off x="1947563" y="3344523"/>
            <a:ext cx="52488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01" name="Google Shape;2601;p79"/>
          <p:cNvSpPr txBox="1"/>
          <p:nvPr>
            <p:ph idx="1" type="subTitle"/>
          </p:nvPr>
        </p:nvSpPr>
        <p:spPr>
          <a:xfrm>
            <a:off x="1947638" y="1390698"/>
            <a:ext cx="52488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602" name="Google Shape;2602;p79"/>
          <p:cNvGrpSpPr/>
          <p:nvPr/>
        </p:nvGrpSpPr>
        <p:grpSpPr>
          <a:xfrm rot="3032089">
            <a:off x="6249228" y="-392851"/>
            <a:ext cx="1333876" cy="1195004"/>
            <a:chOff x="154280" y="2041205"/>
            <a:chExt cx="1333895" cy="1195022"/>
          </a:xfrm>
        </p:grpSpPr>
        <p:cxnSp>
          <p:nvCxnSpPr>
            <p:cNvPr id="2603" name="Google Shape;2603;p79"/>
            <p:cNvCxnSpPr/>
            <p:nvPr/>
          </p:nvCxnSpPr>
          <p:spPr>
            <a:xfrm>
              <a:off x="978775" y="2882500"/>
              <a:ext cx="428100" cy="1530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4" name="Google Shape;2604;p79"/>
            <p:cNvCxnSpPr>
              <a:stCxn id="2605" idx="3"/>
              <a:endCxn id="2606" idx="3"/>
            </p:cNvCxnSpPr>
            <p:nvPr/>
          </p:nvCxnSpPr>
          <p:spPr>
            <a:xfrm flipH="1" rot="-3033362">
              <a:off x="890774" y="2761619"/>
              <a:ext cx="273876" cy="47937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07" name="Google Shape;2607;p79"/>
            <p:cNvGrpSpPr/>
            <p:nvPr/>
          </p:nvGrpSpPr>
          <p:grpSpPr>
            <a:xfrm rot="-9901852">
              <a:off x="271474" y="2130709"/>
              <a:ext cx="826515" cy="1016012"/>
              <a:chOff x="7688409" y="2278475"/>
              <a:chExt cx="844492" cy="1038111"/>
            </a:xfrm>
          </p:grpSpPr>
          <p:sp>
            <p:nvSpPr>
              <p:cNvPr id="2608" name="Google Shape;2608;p79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9" name="Google Shape;2609;p79"/>
              <p:cNvSpPr/>
              <p:nvPr/>
            </p:nvSpPr>
            <p:spPr>
              <a:xfrm>
                <a:off x="8289815" y="2675273"/>
                <a:ext cx="150860" cy="66574"/>
              </a:xfrm>
              <a:custGeom>
                <a:rect b="b" l="l" r="r" t="t"/>
                <a:pathLst>
                  <a:path extrusionOk="0" fill="none" h="654" w="1482">
                    <a:moveTo>
                      <a:pt x="1482" y="1"/>
                    </a:moveTo>
                    <a:lnTo>
                      <a:pt x="0" y="653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0" name="Google Shape;2610;p79"/>
              <p:cNvSpPr/>
              <p:nvPr/>
            </p:nvSpPr>
            <p:spPr>
              <a:xfrm>
                <a:off x="8362497" y="2588747"/>
                <a:ext cx="170405" cy="139154"/>
              </a:xfrm>
              <a:custGeom>
                <a:rect b="b" l="l" r="r" t="t"/>
                <a:pathLst>
                  <a:path extrusionOk="0" h="1367" w="1674">
                    <a:moveTo>
                      <a:pt x="836" y="1"/>
                    </a:moveTo>
                    <a:cubicBezTo>
                      <a:pt x="745" y="1"/>
                      <a:pt x="653" y="19"/>
                      <a:pt x="565" y="57"/>
                    </a:cubicBezTo>
                    <a:cubicBezTo>
                      <a:pt x="0" y="304"/>
                      <a:pt x="18" y="1098"/>
                      <a:pt x="591" y="1318"/>
                    </a:cubicBezTo>
                    <a:cubicBezTo>
                      <a:pt x="676" y="1351"/>
                      <a:pt x="761" y="1366"/>
                      <a:pt x="843" y="1366"/>
                    </a:cubicBezTo>
                    <a:cubicBezTo>
                      <a:pt x="1304" y="1366"/>
                      <a:pt x="1674" y="882"/>
                      <a:pt x="1464" y="410"/>
                    </a:cubicBezTo>
                    <a:cubicBezTo>
                      <a:pt x="1353" y="154"/>
                      <a:pt x="1099" y="1"/>
                      <a:pt x="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1" name="Google Shape;2611;p79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2" name="Google Shape;2612;p79"/>
              <p:cNvSpPr/>
              <p:nvPr/>
            </p:nvSpPr>
            <p:spPr>
              <a:xfrm>
                <a:off x="8225175" y="3093550"/>
                <a:ext cx="179566" cy="202063"/>
              </a:xfrm>
              <a:custGeom>
                <a:rect b="b" l="l" r="r" t="t"/>
                <a:pathLst>
                  <a:path extrusionOk="0" fill="none" h="1985" w="1764">
                    <a:moveTo>
                      <a:pt x="1764" y="198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9050">
                <a:solidFill>
                  <a:schemeClr val="accent4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3" name="Google Shape;2613;p79"/>
              <p:cNvSpPr/>
              <p:nvPr/>
            </p:nvSpPr>
            <p:spPr>
              <a:xfrm>
                <a:off x="8348235" y="3240590"/>
                <a:ext cx="92927" cy="75996"/>
              </a:xfrm>
              <a:custGeom>
                <a:rect b="b" l="l" r="r" t="t"/>
                <a:pathLst>
                  <a:path extrusionOk="0" h="2013" w="2461">
                    <a:moveTo>
                      <a:pt x="1229" y="0"/>
                    </a:moveTo>
                    <a:cubicBezTo>
                      <a:pt x="1095" y="0"/>
                      <a:pt x="959" y="27"/>
                      <a:pt x="830" y="84"/>
                    </a:cubicBezTo>
                    <a:cubicBezTo>
                      <a:pt x="1" y="446"/>
                      <a:pt x="27" y="1618"/>
                      <a:pt x="865" y="1945"/>
                    </a:cubicBezTo>
                    <a:cubicBezTo>
                      <a:pt x="989" y="1991"/>
                      <a:pt x="1111" y="2013"/>
                      <a:pt x="1230" y="2013"/>
                    </a:cubicBezTo>
                    <a:cubicBezTo>
                      <a:pt x="1916" y="2013"/>
                      <a:pt x="2460" y="1295"/>
                      <a:pt x="2152" y="596"/>
                    </a:cubicBezTo>
                    <a:cubicBezTo>
                      <a:pt x="1982" y="223"/>
                      <a:pt x="1613" y="0"/>
                      <a:pt x="1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4" name="Google Shape;2614;p79"/>
              <p:cNvSpPr/>
              <p:nvPr/>
            </p:nvSpPr>
            <p:spPr>
              <a:xfrm>
                <a:off x="7981225" y="2538690"/>
                <a:ext cx="91524" cy="80897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5" name="Google Shape;2615;p79"/>
              <p:cNvSpPr/>
              <p:nvPr/>
            </p:nvSpPr>
            <p:spPr>
              <a:xfrm>
                <a:off x="8116560" y="2656645"/>
                <a:ext cx="231685" cy="204913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6" name="Google Shape;2616;p79"/>
              <p:cNvSpPr/>
              <p:nvPr/>
            </p:nvSpPr>
            <p:spPr>
              <a:xfrm>
                <a:off x="8107562" y="3000011"/>
                <a:ext cx="143607" cy="117758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7" name="Google Shape;2617;p79"/>
              <p:cNvSpPr/>
              <p:nvPr/>
            </p:nvSpPr>
            <p:spPr>
              <a:xfrm>
                <a:off x="7863798" y="3146665"/>
                <a:ext cx="96202" cy="78932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06" name="Google Shape;2606;p79"/>
            <p:cNvSpPr/>
            <p:nvPr/>
          </p:nvSpPr>
          <p:spPr>
            <a:xfrm>
              <a:off x="947525" y="2838700"/>
              <a:ext cx="79500" cy="79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79"/>
            <p:cNvSpPr/>
            <p:nvPr/>
          </p:nvSpPr>
          <p:spPr>
            <a:xfrm>
              <a:off x="1315675" y="2958850"/>
              <a:ext cx="172500" cy="172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79"/>
            <p:cNvSpPr/>
            <p:nvPr/>
          </p:nvSpPr>
          <p:spPr>
            <a:xfrm>
              <a:off x="1071000" y="2517300"/>
              <a:ext cx="172500" cy="172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4">
    <p:spTree>
      <p:nvGrpSpPr>
        <p:cNvPr id="2619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80"/>
          <p:cNvSpPr txBox="1"/>
          <p:nvPr>
            <p:ph type="title"/>
          </p:nvPr>
        </p:nvSpPr>
        <p:spPr>
          <a:xfrm>
            <a:off x="2005050" y="2152650"/>
            <a:ext cx="51339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21" name="Google Shape;2621;p80"/>
          <p:cNvSpPr txBox="1"/>
          <p:nvPr>
            <p:ph hasCustomPrompt="1" idx="2" type="title"/>
          </p:nvPr>
        </p:nvSpPr>
        <p:spPr>
          <a:xfrm>
            <a:off x="391470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22" name="Google Shape;2622;p80"/>
          <p:cNvSpPr txBox="1"/>
          <p:nvPr>
            <p:ph idx="1" type="subTitle"/>
          </p:nvPr>
        </p:nvSpPr>
        <p:spPr>
          <a:xfrm>
            <a:off x="2243175" y="3741775"/>
            <a:ext cx="46959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3" name="Google Shape;2623;p80"/>
          <p:cNvGrpSpPr/>
          <p:nvPr/>
        </p:nvGrpSpPr>
        <p:grpSpPr>
          <a:xfrm rot="4390107">
            <a:off x="7508879" y="3560325"/>
            <a:ext cx="1466373" cy="1381117"/>
            <a:chOff x="1404300" y="937325"/>
            <a:chExt cx="1767700" cy="1664925"/>
          </a:xfrm>
        </p:grpSpPr>
        <p:sp>
          <p:nvSpPr>
            <p:cNvPr id="2624" name="Google Shape;2624;p8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80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80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0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0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0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0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0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0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0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0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0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0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_1">
    <p:spTree>
      <p:nvGrpSpPr>
        <p:cNvPr id="2643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81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45" name="Google Shape;2645;p81"/>
          <p:cNvSpPr txBox="1"/>
          <p:nvPr>
            <p:ph hasCustomPrompt="1" idx="2" type="title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46" name="Google Shape;2646;p81"/>
          <p:cNvSpPr txBox="1"/>
          <p:nvPr>
            <p:ph idx="1" type="subTitle"/>
          </p:nvPr>
        </p:nvSpPr>
        <p:spPr>
          <a:xfrm>
            <a:off x="1577550" y="3741775"/>
            <a:ext cx="29433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47" name="Google Shape;2647;p81"/>
          <p:cNvGrpSpPr/>
          <p:nvPr/>
        </p:nvGrpSpPr>
        <p:grpSpPr>
          <a:xfrm rot="-4213300">
            <a:off x="620134" y="4130487"/>
            <a:ext cx="661389" cy="928976"/>
            <a:chOff x="2374700" y="1056350"/>
            <a:chExt cx="797300" cy="1119875"/>
          </a:xfrm>
        </p:grpSpPr>
        <p:sp>
          <p:nvSpPr>
            <p:cNvPr id="2648" name="Google Shape;2648;p81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1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1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1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1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1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1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>
            <p:ph type="title"/>
          </p:nvPr>
        </p:nvSpPr>
        <p:spPr>
          <a:xfrm>
            <a:off x="4358550" y="1414350"/>
            <a:ext cx="387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7" name="Google Shape;217;p9"/>
          <p:cNvSpPr txBox="1"/>
          <p:nvPr>
            <p:ph idx="1" type="subTitle"/>
          </p:nvPr>
        </p:nvSpPr>
        <p:spPr>
          <a:xfrm>
            <a:off x="4358550" y="2256150"/>
            <a:ext cx="4079100" cy="14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8" name="Google Shape;218;p9"/>
          <p:cNvGrpSpPr/>
          <p:nvPr/>
        </p:nvGrpSpPr>
        <p:grpSpPr>
          <a:xfrm rot="9264167">
            <a:off x="7096424" y="3467668"/>
            <a:ext cx="1863987" cy="1541926"/>
            <a:chOff x="193669" y="148127"/>
            <a:chExt cx="2323487" cy="1922250"/>
          </a:xfrm>
        </p:grpSpPr>
        <p:sp>
          <p:nvSpPr>
            <p:cNvPr id="219" name="Google Shape;219;p9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2" name="Google Shape;222;p9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23" name="Google Shape;223;p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9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226" name="Google Shape;226;p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28" name="Google Shape;228;p9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229" name="Google Shape;229;p9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9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9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9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9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9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9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236" name="Google Shape;236;p9"/>
          <p:cNvGrpSpPr/>
          <p:nvPr/>
        </p:nvGrpSpPr>
        <p:grpSpPr>
          <a:xfrm rot="9045510">
            <a:off x="7244933" y="-276244"/>
            <a:ext cx="1783833" cy="1890791"/>
            <a:chOff x="3403900" y="3304800"/>
            <a:chExt cx="1556050" cy="1649350"/>
          </a:xfrm>
        </p:grpSpPr>
        <p:sp>
          <p:nvSpPr>
            <p:cNvPr id="237" name="Google Shape;237;p9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4_1_1">
    <p:spTree>
      <p:nvGrpSpPr>
        <p:cNvPr id="2655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82"/>
          <p:cNvSpPr txBox="1"/>
          <p:nvPr>
            <p:ph type="title"/>
          </p:nvPr>
        </p:nvSpPr>
        <p:spPr>
          <a:xfrm>
            <a:off x="3777400" y="1239378"/>
            <a:ext cx="45255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57" name="Google Shape;2657;p82"/>
          <p:cNvSpPr txBox="1"/>
          <p:nvPr>
            <p:ph hasCustomPrompt="1" idx="2" type="title"/>
          </p:nvPr>
        </p:nvSpPr>
        <p:spPr>
          <a:xfrm>
            <a:off x="2437575" y="1539723"/>
            <a:ext cx="1101300" cy="60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58" name="Google Shape;2658;p82"/>
          <p:cNvSpPr txBox="1"/>
          <p:nvPr>
            <p:ph idx="1" type="subTitle"/>
          </p:nvPr>
        </p:nvSpPr>
        <p:spPr>
          <a:xfrm>
            <a:off x="3777400" y="2046132"/>
            <a:ext cx="4525500" cy="3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59" name="Google Shape;2659;p82"/>
          <p:cNvGrpSpPr/>
          <p:nvPr/>
        </p:nvGrpSpPr>
        <p:grpSpPr>
          <a:xfrm>
            <a:off x="3385087" y="281537"/>
            <a:ext cx="475878" cy="397876"/>
            <a:chOff x="5428050" y="3546975"/>
            <a:chExt cx="475878" cy="397876"/>
          </a:xfrm>
        </p:grpSpPr>
        <p:sp>
          <p:nvSpPr>
            <p:cNvPr id="2660" name="Google Shape;2660;p82"/>
            <p:cNvSpPr/>
            <p:nvPr/>
          </p:nvSpPr>
          <p:spPr>
            <a:xfrm>
              <a:off x="5509829" y="3637232"/>
              <a:ext cx="92935" cy="234122"/>
            </a:xfrm>
            <a:custGeom>
              <a:rect b="b" l="l" r="r" t="t"/>
              <a:pathLst>
                <a:path extrusionOk="0" h="3590" w="1425">
                  <a:moveTo>
                    <a:pt x="239" y="1"/>
                  </a:moveTo>
                  <a:cubicBezTo>
                    <a:pt x="178" y="1"/>
                    <a:pt x="117" y="28"/>
                    <a:pt x="67" y="90"/>
                  </a:cubicBezTo>
                  <a:cubicBezTo>
                    <a:pt x="25" y="139"/>
                    <a:pt x="0" y="200"/>
                    <a:pt x="7" y="267"/>
                  </a:cubicBezTo>
                  <a:cubicBezTo>
                    <a:pt x="13" y="334"/>
                    <a:pt x="25" y="407"/>
                    <a:pt x="49" y="474"/>
                  </a:cubicBezTo>
                  <a:cubicBezTo>
                    <a:pt x="98" y="638"/>
                    <a:pt x="153" y="802"/>
                    <a:pt x="195" y="972"/>
                  </a:cubicBezTo>
                  <a:cubicBezTo>
                    <a:pt x="293" y="1295"/>
                    <a:pt x="390" y="1630"/>
                    <a:pt x="487" y="1952"/>
                  </a:cubicBezTo>
                  <a:cubicBezTo>
                    <a:pt x="566" y="2214"/>
                    <a:pt x="645" y="2482"/>
                    <a:pt x="731" y="2743"/>
                  </a:cubicBezTo>
                  <a:cubicBezTo>
                    <a:pt x="816" y="2999"/>
                    <a:pt x="883" y="3339"/>
                    <a:pt x="1084" y="3540"/>
                  </a:cubicBezTo>
                  <a:cubicBezTo>
                    <a:pt x="1117" y="3574"/>
                    <a:pt x="1160" y="3589"/>
                    <a:pt x="1202" y="3589"/>
                  </a:cubicBezTo>
                  <a:cubicBezTo>
                    <a:pt x="1281" y="3589"/>
                    <a:pt x="1358" y="3534"/>
                    <a:pt x="1370" y="3443"/>
                  </a:cubicBezTo>
                  <a:cubicBezTo>
                    <a:pt x="1424" y="3187"/>
                    <a:pt x="1303" y="2907"/>
                    <a:pt x="1236" y="2658"/>
                  </a:cubicBezTo>
                  <a:cubicBezTo>
                    <a:pt x="1163" y="2378"/>
                    <a:pt x="1071" y="2098"/>
                    <a:pt x="986" y="1818"/>
                  </a:cubicBezTo>
                  <a:cubicBezTo>
                    <a:pt x="895" y="1514"/>
                    <a:pt x="798" y="1210"/>
                    <a:pt x="700" y="906"/>
                  </a:cubicBezTo>
                  <a:cubicBezTo>
                    <a:pt x="627" y="668"/>
                    <a:pt x="566" y="407"/>
                    <a:pt x="475" y="175"/>
                  </a:cubicBezTo>
                  <a:cubicBezTo>
                    <a:pt x="427" y="68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2"/>
            <p:cNvSpPr/>
            <p:nvPr/>
          </p:nvSpPr>
          <p:spPr>
            <a:xfrm>
              <a:off x="5601912" y="3745032"/>
              <a:ext cx="225848" cy="123517"/>
            </a:xfrm>
            <a:custGeom>
              <a:rect b="b" l="l" r="r" t="t"/>
              <a:pathLst>
                <a:path extrusionOk="0" h="1894" w="3463">
                  <a:moveTo>
                    <a:pt x="3195" y="1"/>
                  </a:moveTo>
                  <a:cubicBezTo>
                    <a:pt x="3161" y="1"/>
                    <a:pt x="3127" y="9"/>
                    <a:pt x="3097" y="25"/>
                  </a:cubicBezTo>
                  <a:lnTo>
                    <a:pt x="2939" y="104"/>
                  </a:lnTo>
                  <a:cubicBezTo>
                    <a:pt x="2787" y="153"/>
                    <a:pt x="2641" y="232"/>
                    <a:pt x="2507" y="293"/>
                  </a:cubicBezTo>
                  <a:cubicBezTo>
                    <a:pt x="2239" y="409"/>
                    <a:pt x="1972" y="536"/>
                    <a:pt x="1710" y="664"/>
                  </a:cubicBezTo>
                  <a:cubicBezTo>
                    <a:pt x="1546" y="737"/>
                    <a:pt x="1381" y="816"/>
                    <a:pt x="1217" y="895"/>
                  </a:cubicBezTo>
                  <a:cubicBezTo>
                    <a:pt x="1065" y="975"/>
                    <a:pt x="913" y="1041"/>
                    <a:pt x="761" y="1114"/>
                  </a:cubicBezTo>
                  <a:cubicBezTo>
                    <a:pt x="639" y="1175"/>
                    <a:pt x="499" y="1236"/>
                    <a:pt x="365" y="1309"/>
                  </a:cubicBezTo>
                  <a:lnTo>
                    <a:pt x="359" y="1309"/>
                  </a:lnTo>
                  <a:lnTo>
                    <a:pt x="158" y="1400"/>
                  </a:lnTo>
                  <a:cubicBezTo>
                    <a:pt x="85" y="1437"/>
                    <a:pt x="31" y="1504"/>
                    <a:pt x="12" y="1589"/>
                  </a:cubicBezTo>
                  <a:cubicBezTo>
                    <a:pt x="0" y="1674"/>
                    <a:pt x="24" y="1766"/>
                    <a:pt x="79" y="1826"/>
                  </a:cubicBezTo>
                  <a:cubicBezTo>
                    <a:pt x="117" y="1872"/>
                    <a:pt x="169" y="1894"/>
                    <a:pt x="223" y="1894"/>
                  </a:cubicBezTo>
                  <a:cubicBezTo>
                    <a:pt x="256" y="1894"/>
                    <a:pt x="290" y="1885"/>
                    <a:pt x="323" y="1869"/>
                  </a:cubicBezTo>
                  <a:lnTo>
                    <a:pt x="481" y="1790"/>
                  </a:lnTo>
                  <a:cubicBezTo>
                    <a:pt x="633" y="1741"/>
                    <a:pt x="773" y="1662"/>
                    <a:pt x="913" y="1601"/>
                  </a:cubicBezTo>
                  <a:cubicBezTo>
                    <a:pt x="1181" y="1486"/>
                    <a:pt x="1442" y="1358"/>
                    <a:pt x="1710" y="1230"/>
                  </a:cubicBezTo>
                  <a:cubicBezTo>
                    <a:pt x="1874" y="1157"/>
                    <a:pt x="2039" y="1078"/>
                    <a:pt x="2197" y="999"/>
                  </a:cubicBezTo>
                  <a:cubicBezTo>
                    <a:pt x="2349" y="926"/>
                    <a:pt x="2507" y="853"/>
                    <a:pt x="2659" y="774"/>
                  </a:cubicBezTo>
                  <a:cubicBezTo>
                    <a:pt x="2787" y="713"/>
                    <a:pt x="2927" y="652"/>
                    <a:pt x="3061" y="585"/>
                  </a:cubicBezTo>
                  <a:lnTo>
                    <a:pt x="3262" y="488"/>
                  </a:lnTo>
                  <a:cubicBezTo>
                    <a:pt x="3335" y="451"/>
                    <a:pt x="3389" y="384"/>
                    <a:pt x="3408" y="305"/>
                  </a:cubicBezTo>
                  <a:cubicBezTo>
                    <a:pt x="3462" y="220"/>
                    <a:pt x="3432" y="104"/>
                    <a:pt x="3341" y="68"/>
                  </a:cubicBezTo>
                  <a:cubicBezTo>
                    <a:pt x="3303" y="23"/>
                    <a:pt x="3249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2"/>
            <p:cNvSpPr/>
            <p:nvPr/>
          </p:nvSpPr>
          <p:spPr>
            <a:xfrm>
              <a:off x="5742775" y="3680600"/>
              <a:ext cx="161152" cy="144386"/>
            </a:xfrm>
            <a:custGeom>
              <a:rect b="b" l="l" r="r" t="t"/>
              <a:pathLst>
                <a:path extrusionOk="0" h="2214" w="2471">
                  <a:moveTo>
                    <a:pt x="1291" y="0"/>
                  </a:moveTo>
                  <a:cubicBezTo>
                    <a:pt x="952" y="0"/>
                    <a:pt x="612" y="151"/>
                    <a:pt x="384" y="405"/>
                  </a:cubicBezTo>
                  <a:cubicBezTo>
                    <a:pt x="0" y="837"/>
                    <a:pt x="67" y="1531"/>
                    <a:pt x="487" y="1914"/>
                  </a:cubicBezTo>
                  <a:cubicBezTo>
                    <a:pt x="560" y="1981"/>
                    <a:pt x="645" y="2042"/>
                    <a:pt x="730" y="2084"/>
                  </a:cubicBezTo>
                  <a:cubicBezTo>
                    <a:pt x="897" y="2170"/>
                    <a:pt x="1086" y="2214"/>
                    <a:pt x="1275" y="2214"/>
                  </a:cubicBezTo>
                  <a:cubicBezTo>
                    <a:pt x="1568" y="2214"/>
                    <a:pt x="1859" y="2108"/>
                    <a:pt x="2063" y="1890"/>
                  </a:cubicBezTo>
                  <a:cubicBezTo>
                    <a:pt x="2471" y="1464"/>
                    <a:pt x="2459" y="746"/>
                    <a:pt x="2051" y="326"/>
                  </a:cubicBezTo>
                  <a:cubicBezTo>
                    <a:pt x="2027" y="295"/>
                    <a:pt x="1996" y="265"/>
                    <a:pt x="1966" y="241"/>
                  </a:cubicBezTo>
                  <a:cubicBezTo>
                    <a:pt x="1767" y="75"/>
                    <a:pt x="1529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2"/>
            <p:cNvSpPr/>
            <p:nvPr/>
          </p:nvSpPr>
          <p:spPr>
            <a:xfrm>
              <a:off x="5476504" y="3748032"/>
              <a:ext cx="220696" cy="196819"/>
            </a:xfrm>
            <a:custGeom>
              <a:rect b="b" l="l" r="r" t="t"/>
              <a:pathLst>
                <a:path extrusionOk="0" h="3018" w="3384">
                  <a:moveTo>
                    <a:pt x="1770" y="0"/>
                  </a:moveTo>
                  <a:cubicBezTo>
                    <a:pt x="1391" y="0"/>
                    <a:pt x="1017" y="147"/>
                    <a:pt x="737" y="423"/>
                  </a:cubicBezTo>
                  <a:cubicBezTo>
                    <a:pt x="232" y="910"/>
                    <a:pt x="0" y="1720"/>
                    <a:pt x="402" y="2377"/>
                  </a:cubicBezTo>
                  <a:cubicBezTo>
                    <a:pt x="457" y="2474"/>
                    <a:pt x="524" y="2559"/>
                    <a:pt x="603" y="2632"/>
                  </a:cubicBezTo>
                  <a:cubicBezTo>
                    <a:pt x="873" y="2889"/>
                    <a:pt x="1249" y="3018"/>
                    <a:pt x="1633" y="3018"/>
                  </a:cubicBezTo>
                  <a:cubicBezTo>
                    <a:pt x="1943" y="3018"/>
                    <a:pt x="2257" y="2934"/>
                    <a:pt x="2526" y="2766"/>
                  </a:cubicBezTo>
                  <a:cubicBezTo>
                    <a:pt x="3286" y="2285"/>
                    <a:pt x="3384" y="1154"/>
                    <a:pt x="2860" y="515"/>
                  </a:cubicBezTo>
                  <a:cubicBezTo>
                    <a:pt x="2739" y="357"/>
                    <a:pt x="2580" y="235"/>
                    <a:pt x="2398" y="144"/>
                  </a:cubicBezTo>
                  <a:cubicBezTo>
                    <a:pt x="2198" y="47"/>
                    <a:pt x="19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2"/>
            <p:cNvSpPr/>
            <p:nvPr/>
          </p:nvSpPr>
          <p:spPr>
            <a:xfrm>
              <a:off x="5428050" y="3546975"/>
              <a:ext cx="166761" cy="143603"/>
            </a:xfrm>
            <a:custGeom>
              <a:rect b="b" l="l" r="r" t="t"/>
              <a:pathLst>
                <a:path extrusionOk="0" h="2202" w="2557">
                  <a:moveTo>
                    <a:pt x="1336" y="0"/>
                  </a:moveTo>
                  <a:cubicBezTo>
                    <a:pt x="1004" y="0"/>
                    <a:pt x="679" y="141"/>
                    <a:pt x="451" y="403"/>
                  </a:cubicBezTo>
                  <a:cubicBezTo>
                    <a:pt x="403" y="458"/>
                    <a:pt x="366" y="513"/>
                    <a:pt x="330" y="574"/>
                  </a:cubicBezTo>
                  <a:cubicBezTo>
                    <a:pt x="1" y="1164"/>
                    <a:pt x="275" y="1748"/>
                    <a:pt x="737" y="2028"/>
                  </a:cubicBezTo>
                  <a:cubicBezTo>
                    <a:pt x="917" y="2138"/>
                    <a:pt x="1126" y="2202"/>
                    <a:pt x="1340" y="2202"/>
                  </a:cubicBezTo>
                  <a:cubicBezTo>
                    <a:pt x="1610" y="2202"/>
                    <a:pt x="1887" y="2099"/>
                    <a:pt x="2119" y="1858"/>
                  </a:cubicBezTo>
                  <a:cubicBezTo>
                    <a:pt x="2557" y="1407"/>
                    <a:pt x="2514" y="634"/>
                    <a:pt x="2033" y="239"/>
                  </a:cubicBezTo>
                  <a:cubicBezTo>
                    <a:pt x="1948" y="166"/>
                    <a:pt x="1851" y="111"/>
                    <a:pt x="1747" y="75"/>
                  </a:cubicBezTo>
                  <a:cubicBezTo>
                    <a:pt x="1613" y="25"/>
                    <a:pt x="1474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5" name="Google Shape;2665;p82"/>
          <p:cNvGrpSpPr/>
          <p:nvPr/>
        </p:nvGrpSpPr>
        <p:grpSpPr>
          <a:xfrm rot="-5237941">
            <a:off x="-1432949" y="-881709"/>
            <a:ext cx="3707174" cy="3728900"/>
            <a:chOff x="-741470" y="2755466"/>
            <a:chExt cx="3961335" cy="3984550"/>
          </a:xfrm>
        </p:grpSpPr>
        <p:sp>
          <p:nvSpPr>
            <p:cNvPr id="2666" name="Google Shape;2666;p82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2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2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2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2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2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2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2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2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2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2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82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82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82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82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82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82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82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82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82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82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82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82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82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82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82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82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82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82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82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82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82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82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82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82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82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82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3" name="Google Shape;2703;p82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2704" name="Google Shape;2704;p82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05" name="Google Shape;2705;p82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2706" name="Google Shape;2706;p82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7" name="Google Shape;2707;p82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8" name="Google Shape;2708;p82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9" name="Google Shape;2709;p82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0" name="Google Shape;2710;p82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1" name="Google Shape;2711;p82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2" name="Google Shape;2712;p82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3" name="Google Shape;2713;p82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4" name="Google Shape;2714;p82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5" name="Google Shape;2715;p82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6" name="Google Shape;2716;p82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7" name="Google Shape;2717;p82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8" name="Google Shape;2718;p82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9" name="Google Shape;2719;p82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0" name="Google Shape;2720;p82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1" name="Google Shape;2721;p82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2" name="Google Shape;2722;p82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3" name="Google Shape;2723;p82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4" name="Google Shape;2724;p82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5" name="Google Shape;2725;p82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6" name="Google Shape;2726;p82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7" name="Google Shape;2727;p82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8" name="Google Shape;2728;p82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9" name="Google Shape;2729;p82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730" name="Google Shape;2730;p82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2731" name="Google Shape;2731;p82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32" name="Google Shape;2732;p82"/>
              <p:cNvGrpSpPr/>
              <p:nvPr/>
            </p:nvGrpSpPr>
            <p:grpSpPr>
              <a:xfrm>
                <a:off x="-560680" y="3937377"/>
                <a:ext cx="3600600" cy="1614804"/>
                <a:chOff x="-560680" y="3937377"/>
                <a:chExt cx="3600600" cy="1614804"/>
              </a:xfrm>
            </p:grpSpPr>
            <p:sp>
              <p:nvSpPr>
                <p:cNvPr id="2733" name="Google Shape;2733;p82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4" name="Google Shape;2734;p82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5" name="Google Shape;2735;p82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6" name="Google Shape;2736;p82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7" name="Google Shape;2737;p82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8" name="Google Shape;2738;p82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9" name="Google Shape;2739;p82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0" name="Google Shape;2740;p82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1" name="Google Shape;2741;p82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2" name="Google Shape;2742;p82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3" name="Google Shape;2743;p82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4" name="Google Shape;2744;p82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5" name="Google Shape;2745;p82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6" name="Google Shape;2746;p82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7" name="Google Shape;2747;p82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8" name="Google Shape;2748;p82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49" name="Google Shape;2749;p82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0" name="Google Shape;2750;p82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1" name="Google Shape;2751;p82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2" name="Google Shape;2752;p82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3" name="Google Shape;2753;p82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4" name="Google Shape;2754;p82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5" name="Google Shape;2755;p82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6" name="Google Shape;2756;p82"/>
                <p:cNvSpPr/>
                <p:nvPr/>
              </p:nvSpPr>
              <p:spPr>
                <a:xfrm rot="3504383">
                  <a:off x="-366975" y="4099328"/>
                  <a:ext cx="110602" cy="108952"/>
                </a:xfrm>
                <a:custGeom>
                  <a:rect b="b" l="l" r="r" t="t"/>
                  <a:pathLst>
                    <a:path extrusionOk="0" h="4358" w="4424">
                      <a:moveTo>
                        <a:pt x="2187" y="1"/>
                      </a:moveTo>
                      <a:cubicBezTo>
                        <a:pt x="2067" y="1"/>
                        <a:pt x="1946" y="9"/>
                        <a:pt x="1826" y="27"/>
                      </a:cubicBezTo>
                      <a:cubicBezTo>
                        <a:pt x="1692" y="44"/>
                        <a:pt x="1575" y="77"/>
                        <a:pt x="1441" y="128"/>
                      </a:cubicBezTo>
                      <a:cubicBezTo>
                        <a:pt x="1324" y="161"/>
                        <a:pt x="1190" y="228"/>
                        <a:pt x="1072" y="278"/>
                      </a:cubicBezTo>
                      <a:cubicBezTo>
                        <a:pt x="838" y="429"/>
                        <a:pt x="637" y="597"/>
                        <a:pt x="469" y="815"/>
                      </a:cubicBezTo>
                      <a:cubicBezTo>
                        <a:pt x="151" y="1233"/>
                        <a:pt x="0" y="1786"/>
                        <a:pt x="50" y="2322"/>
                      </a:cubicBezTo>
                      <a:cubicBezTo>
                        <a:pt x="101" y="2892"/>
                        <a:pt x="369" y="3428"/>
                        <a:pt x="788" y="3814"/>
                      </a:cubicBezTo>
                      <a:cubicBezTo>
                        <a:pt x="1176" y="4172"/>
                        <a:pt x="1672" y="4358"/>
                        <a:pt x="2191" y="4358"/>
                      </a:cubicBezTo>
                      <a:cubicBezTo>
                        <a:pt x="2253" y="4358"/>
                        <a:pt x="2316" y="4355"/>
                        <a:pt x="2379" y="4350"/>
                      </a:cubicBezTo>
                      <a:cubicBezTo>
                        <a:pt x="3317" y="4232"/>
                        <a:pt x="4088" y="3562"/>
                        <a:pt x="4339" y="2641"/>
                      </a:cubicBezTo>
                      <a:cubicBezTo>
                        <a:pt x="4407" y="2356"/>
                        <a:pt x="4423" y="2054"/>
                        <a:pt x="4373" y="1770"/>
                      </a:cubicBezTo>
                      <a:cubicBezTo>
                        <a:pt x="4289" y="1183"/>
                        <a:pt x="3954" y="680"/>
                        <a:pt x="3468" y="362"/>
                      </a:cubicBezTo>
                      <a:cubicBezTo>
                        <a:pt x="3084" y="124"/>
                        <a:pt x="2638" y="1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57" name="Google Shape;2757;p82"/>
                <p:cNvSpPr/>
                <p:nvPr/>
              </p:nvSpPr>
              <p:spPr>
                <a:xfrm rot="3504383">
                  <a:off x="-540963" y="4055779"/>
                  <a:ext cx="112277" cy="109052"/>
                </a:xfrm>
                <a:custGeom>
                  <a:rect b="b" l="l" r="r" t="t"/>
                  <a:pathLst>
                    <a:path extrusionOk="0" h="4362" w="4491">
                      <a:moveTo>
                        <a:pt x="2176" y="0"/>
                      </a:moveTo>
                      <a:cubicBezTo>
                        <a:pt x="1728" y="0"/>
                        <a:pt x="1284" y="138"/>
                        <a:pt x="922" y="403"/>
                      </a:cubicBezTo>
                      <a:cubicBezTo>
                        <a:pt x="805" y="486"/>
                        <a:pt x="704" y="587"/>
                        <a:pt x="620" y="687"/>
                      </a:cubicBezTo>
                      <a:cubicBezTo>
                        <a:pt x="520" y="788"/>
                        <a:pt x="453" y="888"/>
                        <a:pt x="386" y="1006"/>
                      </a:cubicBezTo>
                      <a:cubicBezTo>
                        <a:pt x="235" y="1240"/>
                        <a:pt x="151" y="1492"/>
                        <a:pt x="101" y="1760"/>
                      </a:cubicBezTo>
                      <a:cubicBezTo>
                        <a:pt x="0" y="2329"/>
                        <a:pt x="118" y="2916"/>
                        <a:pt x="419" y="3402"/>
                      </a:cubicBezTo>
                      <a:cubicBezTo>
                        <a:pt x="738" y="3887"/>
                        <a:pt x="1240" y="4223"/>
                        <a:pt x="1810" y="4340"/>
                      </a:cubicBezTo>
                      <a:cubicBezTo>
                        <a:pt x="1928" y="4354"/>
                        <a:pt x="2049" y="4362"/>
                        <a:pt x="2170" y="4362"/>
                      </a:cubicBezTo>
                      <a:cubicBezTo>
                        <a:pt x="2342" y="4362"/>
                        <a:pt x="2514" y="4346"/>
                        <a:pt x="2681" y="4306"/>
                      </a:cubicBezTo>
                      <a:cubicBezTo>
                        <a:pt x="2832" y="4273"/>
                        <a:pt x="2966" y="4223"/>
                        <a:pt x="3117" y="4156"/>
                      </a:cubicBezTo>
                      <a:cubicBezTo>
                        <a:pt x="3251" y="4088"/>
                        <a:pt x="3385" y="4005"/>
                        <a:pt x="3519" y="3904"/>
                      </a:cubicBezTo>
                      <a:cubicBezTo>
                        <a:pt x="4005" y="3552"/>
                        <a:pt x="4340" y="2999"/>
                        <a:pt x="4407" y="2396"/>
                      </a:cubicBezTo>
                      <a:cubicBezTo>
                        <a:pt x="4491" y="1810"/>
                        <a:pt x="4306" y="1223"/>
                        <a:pt x="3904" y="788"/>
                      </a:cubicBezTo>
                      <a:cubicBezTo>
                        <a:pt x="3536" y="369"/>
                        <a:pt x="3016" y="84"/>
                        <a:pt x="2447" y="17"/>
                      </a:cubicBezTo>
                      <a:cubicBezTo>
                        <a:pt x="2357" y="6"/>
                        <a:pt x="2266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4_1_1_1"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83"/>
          <p:cNvSpPr txBox="1"/>
          <p:nvPr>
            <p:ph type="title"/>
          </p:nvPr>
        </p:nvSpPr>
        <p:spPr>
          <a:xfrm>
            <a:off x="776075" y="1888350"/>
            <a:ext cx="3639300" cy="14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60" name="Google Shape;2760;p83"/>
          <p:cNvSpPr txBox="1"/>
          <p:nvPr>
            <p:ph hasCustomPrompt="1" idx="2" type="title"/>
          </p:nvPr>
        </p:nvSpPr>
        <p:spPr>
          <a:xfrm>
            <a:off x="981600" y="689653"/>
            <a:ext cx="11013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61" name="Google Shape;2761;p83"/>
          <p:cNvSpPr txBox="1"/>
          <p:nvPr>
            <p:ph idx="1" type="subTitle"/>
          </p:nvPr>
        </p:nvSpPr>
        <p:spPr>
          <a:xfrm>
            <a:off x="776075" y="3449725"/>
            <a:ext cx="2815200" cy="5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62" name="Google Shape;2762;p83"/>
          <p:cNvGrpSpPr/>
          <p:nvPr/>
        </p:nvGrpSpPr>
        <p:grpSpPr>
          <a:xfrm rot="-356998">
            <a:off x="4275665" y="-2199997"/>
            <a:ext cx="5453237" cy="5485195"/>
            <a:chOff x="-741470" y="2755466"/>
            <a:chExt cx="3961335" cy="3984550"/>
          </a:xfrm>
        </p:grpSpPr>
        <p:sp>
          <p:nvSpPr>
            <p:cNvPr id="2763" name="Google Shape;2763;p83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rect b="b" l="l" r="r" t="t"/>
              <a:pathLst>
                <a:path extrusionOk="0" h="12906" w="7476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83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rect b="b" l="l" r="r" t="t"/>
              <a:pathLst>
                <a:path extrusionOk="0" h="17401" w="9844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83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rect b="b" l="l" r="r" t="t"/>
              <a:pathLst>
                <a:path extrusionOk="0" h="21099" w="11748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83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rect b="b" l="l" r="r" t="t"/>
              <a:pathLst>
                <a:path extrusionOk="0" h="23592" w="13045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83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rect b="b" l="l" r="r" t="t"/>
              <a:pathLst>
                <a:path extrusionOk="0" h="25486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83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rect b="b" l="l" r="r" t="t"/>
              <a:pathLst>
                <a:path extrusionOk="0" h="25481" w="14048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83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rect b="b" l="l" r="r" t="t"/>
              <a:pathLst>
                <a:path extrusionOk="0" h="25487" w="14044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83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83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rect b="b" l="l" r="r" t="t"/>
              <a:pathLst>
                <a:path extrusionOk="0" h="23617" w="13072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83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rect b="b" l="l" r="r" t="t"/>
              <a:pathLst>
                <a:path extrusionOk="0" h="21114" w="11754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83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rect b="b" l="l" r="r" t="t"/>
              <a:pathLst>
                <a:path extrusionOk="0" h="17376" w="9806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83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rect b="b" l="l" r="r" t="t"/>
              <a:pathLst>
                <a:path extrusionOk="0" h="12902" w="7482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83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rect b="b" l="l" r="r" t="t"/>
              <a:pathLst>
                <a:path extrusionOk="0" h="12913" w="7482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83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rect b="b" l="l" r="r" t="t"/>
              <a:pathLst>
                <a:path extrusionOk="0" h="17383" w="9806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83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83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rect b="b" l="l" r="r" t="t"/>
              <a:pathLst>
                <a:path extrusionOk="0" h="23567" w="13017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83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rect b="b" l="l" r="r" t="t"/>
              <a:pathLst>
                <a:path extrusionOk="0" h="25494" w="1405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83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rect b="b" l="l" r="r" t="t"/>
              <a:pathLst>
                <a:path extrusionOk="0" h="25455" w="14015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83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rect b="b" l="l" r="r" t="t"/>
              <a:pathLst>
                <a:path extrusionOk="0" h="25449" w="14002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83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rect b="b" l="l" r="r" t="t"/>
              <a:pathLst>
                <a:path extrusionOk="0" h="25443" w="13989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83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rect b="b" l="l" r="r" t="t"/>
              <a:pathLst>
                <a:path extrusionOk="0" h="23599" w="13068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83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rect b="b" l="l" r="r" t="t"/>
              <a:pathLst>
                <a:path extrusionOk="0" h="21102" w="1175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83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rect b="b" l="l" r="r" t="t"/>
              <a:pathLst>
                <a:path extrusionOk="0" h="17366" w="9779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83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rect b="b" l="l" r="r" t="t"/>
              <a:pathLst>
                <a:path extrusionOk="0" h="12900" w="7467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83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rect b="b" l="l" r="r" t="t"/>
              <a:pathLst>
                <a:path extrusionOk="0" h="12913" w="7481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83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rect b="b" l="l" r="r" t="t"/>
              <a:pathLst>
                <a:path extrusionOk="0" h="17357" w="9773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83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rect b="b" l="l" r="r" t="t"/>
              <a:pathLst>
                <a:path extrusionOk="0" h="21095" w="1175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83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rect b="b" l="l" r="r" t="t"/>
              <a:pathLst>
                <a:path extrusionOk="0" h="23598" w="13062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83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rect b="b" l="l" r="r" t="t"/>
              <a:pathLst>
                <a:path extrusionOk="0" h="25459" w="13995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83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rect b="b" l="l" r="r" t="t"/>
              <a:pathLst>
                <a:path extrusionOk="0" h="25442" w="1399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83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rect b="b" l="l" r="r" t="t"/>
              <a:pathLst>
                <a:path extrusionOk="0" h="12919" w="7482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83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rect b="b" l="l" r="r" t="t"/>
              <a:pathLst>
                <a:path extrusionOk="0" h="17384" w="9839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83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rect b="b" l="l" r="r" t="t"/>
              <a:pathLst>
                <a:path extrusionOk="0" h="21095" w="11749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83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rect b="b" l="l" r="r" t="t"/>
              <a:pathLst>
                <a:path extrusionOk="0" h="23592" w="13051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83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rect b="b" l="l" r="r" t="t"/>
              <a:pathLst>
                <a:path extrusionOk="0" h="25477" w="1405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83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rect b="b" l="l" r="r" t="t"/>
              <a:pathLst>
                <a:path extrusionOk="0" h="25494" w="14044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83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rect b="b" l="l" r="r" t="t"/>
              <a:pathLst>
                <a:path extrusionOk="0" h="4364" w="5273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800" name="Google Shape;2800;p83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2801" name="Google Shape;2801;p83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rect b="b" l="l" r="r" t="t"/>
                <a:pathLst>
                  <a:path extrusionOk="0" h="56914" w="152107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02" name="Google Shape;2802;p83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2803" name="Google Shape;2803;p83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rect b="b" l="l" r="r" t="t"/>
                  <a:pathLst>
                    <a:path extrusionOk="0" h="4358" w="4492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4" name="Google Shape;2804;p83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rect b="b" l="l" r="r" t="t"/>
                  <a:pathLst>
                    <a:path extrusionOk="0" h="4359" w="4458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5" name="Google Shape;2805;p83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rect b="b" l="l" r="r" t="t"/>
                  <a:pathLst>
                    <a:path extrusionOk="0" h="4368" w="4491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6" name="Google Shape;2806;p83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rect b="b" l="l" r="r" t="t"/>
                  <a:pathLst>
                    <a:path extrusionOk="0" h="4365" w="4709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7" name="Google Shape;2807;p83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rect b="b" l="l" r="r" t="t"/>
                  <a:pathLst>
                    <a:path extrusionOk="0" h="4377" w="4509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8" name="Google Shape;2808;p83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rect b="b" l="l" r="r" t="t"/>
                  <a:pathLst>
                    <a:path extrusionOk="0" h="4366" w="4491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9" name="Google Shape;2809;p83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rect b="b" l="l" r="r" t="t"/>
                  <a:pathLst>
                    <a:path extrusionOk="0" h="4365" w="4457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0" name="Google Shape;2810;p83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1" name="Google Shape;2811;p83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rect b="b" l="l" r="r" t="t"/>
                  <a:pathLst>
                    <a:path extrusionOk="0" h="4352" w="4441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2" name="Google Shape;2812;p83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rect b="b" l="l" r="r" t="t"/>
                  <a:pathLst>
                    <a:path extrusionOk="0" h="4359" w="4374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3" name="Google Shape;2813;p83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rect b="b" l="l" r="r" t="t"/>
                  <a:pathLst>
                    <a:path extrusionOk="0" h="4370" w="4458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4" name="Google Shape;2814;p83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rect b="b" l="l" r="r" t="t"/>
                  <a:pathLst>
                    <a:path extrusionOk="0" h="4373" w="4659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5" name="Google Shape;2815;p83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rect b="b" l="l" r="r" t="t"/>
                  <a:pathLst>
                    <a:path extrusionOk="0" h="4367" w="4441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6" name="Google Shape;2816;p83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rect b="b" l="l" r="r" t="t"/>
                  <a:pathLst>
                    <a:path extrusionOk="0" h="4362" w="4457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7" name="Google Shape;2817;p83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rect b="b" l="l" r="r" t="t"/>
                  <a:pathLst>
                    <a:path extrusionOk="0" h="4358" w="439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8" name="Google Shape;2818;p83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rect b="b" l="l" r="r" t="t"/>
                  <a:pathLst>
                    <a:path extrusionOk="0" h="4351" w="4441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9" name="Google Shape;2819;p83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0" name="Google Shape;2820;p83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rect b="b" l="l" r="r" t="t"/>
                  <a:pathLst>
                    <a:path extrusionOk="0" h="4357" w="4458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1" name="Google Shape;2821;p83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rect b="b" l="l" r="r" t="t"/>
                  <a:pathLst>
                    <a:path extrusionOk="0" h="4365" w="4508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2" name="Google Shape;2822;p83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rect b="b" l="l" r="r" t="t"/>
                  <a:pathLst>
                    <a:path extrusionOk="0" h="4368" w="4824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3" name="Google Shape;2823;p83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rect b="b" l="l" r="r" t="t"/>
                  <a:pathLst>
                    <a:path extrusionOk="0" h="4363" w="4709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4" name="Google Shape;2824;p83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rect b="b" l="l" r="r" t="t"/>
                  <a:pathLst>
                    <a:path extrusionOk="0" h="4365" w="4491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5" name="Google Shape;2825;p83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rect b="b" l="l" r="r" t="t"/>
                  <a:pathLst>
                    <a:path extrusionOk="0" h="4368" w="4457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6" name="Google Shape;2826;p83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rect b="b" l="l" r="r" t="t"/>
                  <a:pathLst>
                    <a:path extrusionOk="0" h="4361" w="4508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827" name="Google Shape;2827;p83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2828" name="Google Shape;2828;p83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rect b="b" l="l" r="r" t="t"/>
                <a:pathLst>
                  <a:path extrusionOk="0" h="97851" w="126238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29" name="Google Shape;2829;p83"/>
              <p:cNvGrpSpPr/>
              <p:nvPr/>
            </p:nvGrpSpPr>
            <p:grpSpPr>
              <a:xfrm>
                <a:off x="-208396" y="3937377"/>
                <a:ext cx="3248316" cy="1614804"/>
                <a:chOff x="-208396" y="3937377"/>
                <a:chExt cx="3248316" cy="1614804"/>
              </a:xfrm>
            </p:grpSpPr>
            <p:sp>
              <p:nvSpPr>
                <p:cNvPr id="2830" name="Google Shape;2830;p83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rect b="b" l="l" r="r" t="t"/>
                  <a:pathLst>
                    <a:path extrusionOk="0" h="4349" w="4491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1" name="Google Shape;2831;p83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rect b="b" l="l" r="r" t="t"/>
                  <a:pathLst>
                    <a:path extrusionOk="0" h="4374" w="4458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2" name="Google Shape;2832;p83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rect b="b" l="l" r="r" t="t"/>
                  <a:pathLst>
                    <a:path extrusionOk="0" h="4374" w="4542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3" name="Google Shape;2833;p83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rect b="b" l="l" r="r" t="t"/>
                  <a:pathLst>
                    <a:path extrusionOk="0" h="4377" w="4709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4" name="Google Shape;2834;p83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rect b="b" l="l" r="r" t="t"/>
                  <a:pathLst>
                    <a:path extrusionOk="0" h="4367" w="4827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5" name="Google Shape;2835;p83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rect b="b" l="l" r="r" t="t"/>
                  <a:pathLst>
                    <a:path extrusionOk="0" h="4365" w="4407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6" name="Google Shape;2836;p83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rect b="b" l="l" r="r" t="t"/>
                  <a:pathLst>
                    <a:path extrusionOk="0" h="4366" w="4508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7" name="Google Shape;2837;p83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rect b="b" l="l" r="r" t="t"/>
                  <a:pathLst>
                    <a:path extrusionOk="0" h="4368" w="4475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8" name="Google Shape;2838;p83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rect b="b" l="l" r="r" t="t"/>
                  <a:pathLst>
                    <a:path extrusionOk="0" h="4371" w="4441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9" name="Google Shape;2839;p83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rect b="b" l="l" r="r" t="t"/>
                  <a:pathLst>
                    <a:path extrusionOk="0" h="4362" w="4492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0" name="Google Shape;2840;p83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rect b="b" l="l" r="r" t="t"/>
                  <a:pathLst>
                    <a:path extrusionOk="0" h="4345" w="4441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1" name="Google Shape;2841;p83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rect b="b" l="l" r="r" t="t"/>
                  <a:pathLst>
                    <a:path extrusionOk="0" h="4368" w="4709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2" name="Google Shape;2842;p83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rect b="b" l="l" r="r" t="t"/>
                  <a:pathLst>
                    <a:path extrusionOk="0" h="4374" w="5146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3" name="Google Shape;2843;p83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rect b="b" l="l" r="r" t="t"/>
                  <a:pathLst>
                    <a:path extrusionOk="0" h="4368" w="4524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4" name="Google Shape;2844;p83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rect b="b" l="l" r="r" t="t"/>
                  <a:pathLst>
                    <a:path extrusionOk="0" h="4370" w="4457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5" name="Google Shape;2845;p83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rect b="b" l="l" r="r" t="t"/>
                  <a:pathLst>
                    <a:path extrusionOk="0" h="4359" w="4491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6" name="Google Shape;2846;p83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rect b="b" l="l" r="r" t="t"/>
                  <a:pathLst>
                    <a:path extrusionOk="0" h="4363" w="4458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7" name="Google Shape;2847;p83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rect b="b" l="l" r="r" t="t"/>
                  <a:pathLst>
                    <a:path extrusionOk="0" h="4369" w="4492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8" name="Google Shape;2848;p83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rect b="b" l="l" r="r" t="t"/>
                  <a:pathLst>
                    <a:path extrusionOk="0" h="4359" w="4508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9" name="Google Shape;2849;p83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rect b="b" l="l" r="r" t="t"/>
                  <a:pathLst>
                    <a:path extrusionOk="0" h="4372" w="4424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0" name="Google Shape;2850;p83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rect b="b" l="l" r="r" t="t"/>
                  <a:pathLst>
                    <a:path extrusionOk="0" h="4374" w="5027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1" name="Google Shape;2851;p83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rect b="b" l="l" r="r" t="t"/>
                  <a:pathLst>
                    <a:path extrusionOk="0" h="4366" w="4709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2" name="Google Shape;2852;p83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rect b="b" l="l" r="r" t="t"/>
                  <a:pathLst>
                    <a:path extrusionOk="0" h="4361" w="4441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4_1_1_1_1"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84"/>
          <p:cNvSpPr txBox="1"/>
          <p:nvPr>
            <p:ph type="title"/>
          </p:nvPr>
        </p:nvSpPr>
        <p:spPr>
          <a:xfrm flipH="1">
            <a:off x="2074075" y="959083"/>
            <a:ext cx="4941900" cy="7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55" name="Google Shape;2855;p84"/>
          <p:cNvSpPr txBox="1"/>
          <p:nvPr>
            <p:ph hasCustomPrompt="1" idx="2" type="title"/>
          </p:nvPr>
        </p:nvSpPr>
        <p:spPr>
          <a:xfrm flipH="1">
            <a:off x="7254533" y="1073759"/>
            <a:ext cx="1101300" cy="9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6" name="Google Shape;2856;p84"/>
          <p:cNvSpPr txBox="1"/>
          <p:nvPr>
            <p:ph idx="1" type="subTitle"/>
          </p:nvPr>
        </p:nvSpPr>
        <p:spPr>
          <a:xfrm flipH="1">
            <a:off x="2074075" y="1766104"/>
            <a:ext cx="4941900" cy="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857" name="Google Shape;2857;p84"/>
          <p:cNvGrpSpPr/>
          <p:nvPr/>
        </p:nvGrpSpPr>
        <p:grpSpPr>
          <a:xfrm flipH="1" rot="-7430219">
            <a:off x="-338507" y="-614623"/>
            <a:ext cx="1783989" cy="1890956"/>
            <a:chOff x="3403900" y="3304800"/>
            <a:chExt cx="1556050" cy="1649350"/>
          </a:xfrm>
        </p:grpSpPr>
        <p:sp>
          <p:nvSpPr>
            <p:cNvPr id="2858" name="Google Shape;2858;p8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8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8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8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8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8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8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8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8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8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8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8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8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8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8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8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8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8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8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7" name="Google Shape;2877;p84"/>
          <p:cNvGrpSpPr/>
          <p:nvPr/>
        </p:nvGrpSpPr>
        <p:grpSpPr>
          <a:xfrm rot="4179065">
            <a:off x="5883543" y="993804"/>
            <a:ext cx="1837580" cy="7479591"/>
            <a:chOff x="9065175" y="1446600"/>
            <a:chExt cx="682175" cy="2603425"/>
          </a:xfrm>
        </p:grpSpPr>
        <p:sp>
          <p:nvSpPr>
            <p:cNvPr id="2878" name="Google Shape;2878;p84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84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84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84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84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84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84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84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84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84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84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84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84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84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84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84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84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84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84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84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84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84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84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84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84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84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5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85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906" name="Google Shape;2906;p85"/>
          <p:cNvGrpSpPr/>
          <p:nvPr/>
        </p:nvGrpSpPr>
        <p:grpSpPr>
          <a:xfrm flipH="1" rot="1189805">
            <a:off x="8109255" y="4030729"/>
            <a:ext cx="890598" cy="1081156"/>
            <a:chOff x="3397302" y="3304800"/>
            <a:chExt cx="1031123" cy="1251750"/>
          </a:xfrm>
        </p:grpSpPr>
        <p:sp>
          <p:nvSpPr>
            <p:cNvPr id="2907" name="Google Shape;2907;p85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85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85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85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85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85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85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85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85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85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7" name="Google Shape;2917;p85"/>
          <p:cNvGrpSpPr/>
          <p:nvPr/>
        </p:nvGrpSpPr>
        <p:grpSpPr>
          <a:xfrm flipH="1" rot="-7104810">
            <a:off x="-140465" y="-1703055"/>
            <a:ext cx="1420602" cy="5421529"/>
            <a:chOff x="9065175" y="1446600"/>
            <a:chExt cx="682175" cy="2603425"/>
          </a:xfrm>
        </p:grpSpPr>
        <p:sp>
          <p:nvSpPr>
            <p:cNvPr id="2918" name="Google Shape;2918;p8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8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8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8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8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8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8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8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8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8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8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8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8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8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8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8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8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8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8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8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8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8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8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8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8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8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6">
    <p:spTree>
      <p:nvGrpSpPr>
        <p:cNvPr id="2944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p86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946" name="Google Shape;2946;p86"/>
          <p:cNvGrpSpPr/>
          <p:nvPr/>
        </p:nvGrpSpPr>
        <p:grpSpPr>
          <a:xfrm rot="628474">
            <a:off x="78785" y="3885372"/>
            <a:ext cx="890469" cy="1081000"/>
            <a:chOff x="3397302" y="3304800"/>
            <a:chExt cx="1031123" cy="1251750"/>
          </a:xfrm>
        </p:grpSpPr>
        <p:sp>
          <p:nvSpPr>
            <p:cNvPr id="2947" name="Google Shape;2947;p8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8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8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8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8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8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6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6" name="Google Shape;2956;p86"/>
          <p:cNvGrpSpPr/>
          <p:nvPr/>
        </p:nvGrpSpPr>
        <p:grpSpPr>
          <a:xfrm rot="8100000">
            <a:off x="7849004" y="-1702812"/>
            <a:ext cx="1420581" cy="5421449"/>
            <a:chOff x="9065175" y="1446600"/>
            <a:chExt cx="682175" cy="2603425"/>
          </a:xfrm>
        </p:grpSpPr>
        <p:sp>
          <p:nvSpPr>
            <p:cNvPr id="2957" name="Google Shape;2957;p8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8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8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8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8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8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8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8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8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8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8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8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8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8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8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8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8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8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8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8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8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8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8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7">
    <p:spTree>
      <p:nvGrpSpPr>
        <p:cNvPr id="2983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87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985" name="Google Shape;2985;p87"/>
          <p:cNvGrpSpPr/>
          <p:nvPr/>
        </p:nvGrpSpPr>
        <p:grpSpPr>
          <a:xfrm rot="-3354926">
            <a:off x="634789" y="2200677"/>
            <a:ext cx="1549822" cy="5914680"/>
            <a:chOff x="9065175" y="1446600"/>
            <a:chExt cx="682175" cy="2603425"/>
          </a:xfrm>
        </p:grpSpPr>
        <p:sp>
          <p:nvSpPr>
            <p:cNvPr id="2986" name="Google Shape;2986;p8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8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8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8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8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8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8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8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8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8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8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8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8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8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8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8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8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8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8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8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8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8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8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8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8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8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2" name="Google Shape;3012;p87"/>
          <p:cNvGrpSpPr/>
          <p:nvPr/>
        </p:nvGrpSpPr>
        <p:grpSpPr>
          <a:xfrm flipH="1" rot="3354926">
            <a:off x="6959389" y="2124477"/>
            <a:ext cx="1549822" cy="5914680"/>
            <a:chOff x="9065175" y="1446600"/>
            <a:chExt cx="682175" cy="2603425"/>
          </a:xfrm>
        </p:grpSpPr>
        <p:sp>
          <p:nvSpPr>
            <p:cNvPr id="3013" name="Google Shape;3013;p8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8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8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8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8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8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8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8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8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8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8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8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8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8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8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8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8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8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8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8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8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8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8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8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8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8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9" name="Google Shape;3039;p87"/>
          <p:cNvGrpSpPr/>
          <p:nvPr/>
        </p:nvGrpSpPr>
        <p:grpSpPr>
          <a:xfrm rot="-7937313">
            <a:off x="364243" y="128450"/>
            <a:ext cx="661430" cy="929034"/>
            <a:chOff x="2374700" y="1056350"/>
            <a:chExt cx="797300" cy="1119875"/>
          </a:xfrm>
        </p:grpSpPr>
        <p:sp>
          <p:nvSpPr>
            <p:cNvPr id="3040" name="Google Shape;3040;p8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8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8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8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8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8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8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7" name="Google Shape;3047;p87"/>
          <p:cNvGrpSpPr/>
          <p:nvPr/>
        </p:nvGrpSpPr>
        <p:grpSpPr>
          <a:xfrm rot="7675516">
            <a:off x="8136654" y="204800"/>
            <a:ext cx="661441" cy="929049"/>
            <a:chOff x="2374700" y="1056350"/>
            <a:chExt cx="797300" cy="1119875"/>
          </a:xfrm>
        </p:grpSpPr>
        <p:sp>
          <p:nvSpPr>
            <p:cNvPr id="3048" name="Google Shape;3048;p8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8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8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8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8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8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8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9">
    <p:spTree>
      <p:nvGrpSpPr>
        <p:cNvPr id="3055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p88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057" name="Google Shape;3057;p88"/>
          <p:cNvGrpSpPr/>
          <p:nvPr/>
        </p:nvGrpSpPr>
        <p:grpSpPr>
          <a:xfrm rot="5400000">
            <a:off x="-308475" y="-339699"/>
            <a:ext cx="1783856" cy="1890815"/>
            <a:chOff x="3403900" y="3304800"/>
            <a:chExt cx="1556050" cy="1649350"/>
          </a:xfrm>
        </p:grpSpPr>
        <p:sp>
          <p:nvSpPr>
            <p:cNvPr id="3058" name="Google Shape;3058;p88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8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8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8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8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88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88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88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8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88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8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88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8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88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8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88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88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88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8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7" name="Google Shape;3077;p88"/>
          <p:cNvGrpSpPr/>
          <p:nvPr/>
        </p:nvGrpSpPr>
        <p:grpSpPr>
          <a:xfrm rot="2936368">
            <a:off x="7918566" y="1385"/>
            <a:ext cx="1466409" cy="1381152"/>
            <a:chOff x="1404300" y="937325"/>
            <a:chExt cx="1767700" cy="1664925"/>
          </a:xfrm>
        </p:grpSpPr>
        <p:sp>
          <p:nvSpPr>
            <p:cNvPr id="3078" name="Google Shape;3078;p8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8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88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88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88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88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88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88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8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88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88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88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8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8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8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88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8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88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88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4">
    <p:spTree>
      <p:nvGrpSpPr>
        <p:cNvPr id="3097" name="Shape 3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Google Shape;3098;p89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4_1"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90"/>
          <p:cNvSpPr txBox="1"/>
          <p:nvPr>
            <p:ph type="title"/>
          </p:nvPr>
        </p:nvSpPr>
        <p:spPr>
          <a:xfrm>
            <a:off x="1296675" y="368825"/>
            <a:ext cx="655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01" name="Google Shape;3101;p90"/>
          <p:cNvGrpSpPr/>
          <p:nvPr/>
        </p:nvGrpSpPr>
        <p:grpSpPr>
          <a:xfrm>
            <a:off x="167942" y="-231944"/>
            <a:ext cx="964388" cy="1015999"/>
            <a:chOff x="7547525" y="2278475"/>
            <a:chExt cx="985376" cy="1038111"/>
          </a:xfrm>
        </p:grpSpPr>
        <p:sp>
          <p:nvSpPr>
            <p:cNvPr id="3102" name="Google Shape;3102;p90"/>
            <p:cNvSpPr/>
            <p:nvPr/>
          </p:nvSpPr>
          <p:spPr>
            <a:xfrm>
              <a:off x="7688409" y="2385360"/>
              <a:ext cx="544909" cy="800719"/>
            </a:xfrm>
            <a:custGeom>
              <a:rect b="b" l="l" r="r" t="t"/>
              <a:pathLst>
                <a:path extrusionOk="0" fill="none" h="7866" w="5353">
                  <a:moveTo>
                    <a:pt x="1" y="6005"/>
                  </a:moveTo>
                  <a:lnTo>
                    <a:pt x="2196" y="7866"/>
                  </a:lnTo>
                  <a:lnTo>
                    <a:pt x="4453" y="6993"/>
                  </a:lnTo>
                  <a:lnTo>
                    <a:pt x="5353" y="3678"/>
                  </a:lnTo>
                  <a:lnTo>
                    <a:pt x="3281" y="1994"/>
                  </a:lnTo>
                  <a:lnTo>
                    <a:pt x="3995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90"/>
            <p:cNvSpPr/>
            <p:nvPr/>
          </p:nvSpPr>
          <p:spPr>
            <a:xfrm>
              <a:off x="8289815" y="2675273"/>
              <a:ext cx="150860" cy="66574"/>
            </a:xfrm>
            <a:custGeom>
              <a:rect b="b" l="l" r="r" t="t"/>
              <a:pathLst>
                <a:path extrusionOk="0" fill="none" h="654" w="1482">
                  <a:moveTo>
                    <a:pt x="1482" y="1"/>
                  </a:moveTo>
                  <a:lnTo>
                    <a:pt x="0" y="653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90"/>
            <p:cNvSpPr/>
            <p:nvPr/>
          </p:nvSpPr>
          <p:spPr>
            <a:xfrm>
              <a:off x="8362497" y="2588747"/>
              <a:ext cx="170405" cy="139154"/>
            </a:xfrm>
            <a:custGeom>
              <a:rect b="b" l="l" r="r" t="t"/>
              <a:pathLst>
                <a:path extrusionOk="0" h="1367" w="1674">
                  <a:moveTo>
                    <a:pt x="836" y="1"/>
                  </a:moveTo>
                  <a:cubicBezTo>
                    <a:pt x="745" y="1"/>
                    <a:pt x="653" y="19"/>
                    <a:pt x="565" y="57"/>
                  </a:cubicBezTo>
                  <a:cubicBezTo>
                    <a:pt x="0" y="304"/>
                    <a:pt x="18" y="1098"/>
                    <a:pt x="591" y="1318"/>
                  </a:cubicBezTo>
                  <a:cubicBezTo>
                    <a:pt x="676" y="1351"/>
                    <a:pt x="761" y="1366"/>
                    <a:pt x="843" y="1366"/>
                  </a:cubicBezTo>
                  <a:cubicBezTo>
                    <a:pt x="1304" y="1366"/>
                    <a:pt x="1674" y="882"/>
                    <a:pt x="1464" y="410"/>
                  </a:cubicBezTo>
                  <a:cubicBezTo>
                    <a:pt x="1353" y="154"/>
                    <a:pt x="1099" y="1"/>
                    <a:pt x="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90"/>
            <p:cNvSpPr/>
            <p:nvPr/>
          </p:nvSpPr>
          <p:spPr>
            <a:xfrm>
              <a:off x="8013339" y="2278475"/>
              <a:ext cx="158088" cy="139357"/>
            </a:xfrm>
            <a:custGeom>
              <a:rect b="b" l="l" r="r" t="t"/>
              <a:pathLst>
                <a:path extrusionOk="0" h="1369" w="1553">
                  <a:moveTo>
                    <a:pt x="776" y="1"/>
                  </a:moveTo>
                  <a:cubicBezTo>
                    <a:pt x="502" y="1"/>
                    <a:pt x="243" y="162"/>
                    <a:pt x="142" y="434"/>
                  </a:cubicBezTo>
                  <a:cubicBezTo>
                    <a:pt x="1" y="786"/>
                    <a:pt x="177" y="1183"/>
                    <a:pt x="530" y="1324"/>
                  </a:cubicBezTo>
                  <a:cubicBezTo>
                    <a:pt x="609" y="1354"/>
                    <a:pt x="691" y="1368"/>
                    <a:pt x="771" y="1368"/>
                  </a:cubicBezTo>
                  <a:cubicBezTo>
                    <a:pt x="1048" y="1368"/>
                    <a:pt x="1311" y="1201"/>
                    <a:pt x="1420" y="927"/>
                  </a:cubicBezTo>
                  <a:cubicBezTo>
                    <a:pt x="1552" y="575"/>
                    <a:pt x="1376" y="178"/>
                    <a:pt x="1023" y="46"/>
                  </a:cubicBezTo>
                  <a:cubicBezTo>
                    <a:pt x="942" y="15"/>
                    <a:pt x="858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90"/>
            <p:cNvSpPr/>
            <p:nvPr/>
          </p:nvSpPr>
          <p:spPr>
            <a:xfrm>
              <a:off x="8225175" y="3093550"/>
              <a:ext cx="179566" cy="202063"/>
            </a:xfrm>
            <a:custGeom>
              <a:rect b="b" l="l" r="r" t="t"/>
              <a:pathLst>
                <a:path extrusionOk="0" fill="none" h="1985" w="1764">
                  <a:moveTo>
                    <a:pt x="1764" y="1984"/>
                  </a:moveTo>
                  <a:lnTo>
                    <a:pt x="0" y="1"/>
                  </a:ln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90"/>
            <p:cNvSpPr/>
            <p:nvPr/>
          </p:nvSpPr>
          <p:spPr>
            <a:xfrm>
              <a:off x="7547525" y="2894744"/>
              <a:ext cx="249500" cy="204404"/>
            </a:xfrm>
            <a:custGeom>
              <a:rect b="b" l="l" r="r" t="t"/>
              <a:pathLst>
                <a:path extrusionOk="0" h="2008" w="2451">
                  <a:moveTo>
                    <a:pt x="1220" y="0"/>
                  </a:moveTo>
                  <a:cubicBezTo>
                    <a:pt x="1086" y="0"/>
                    <a:pt x="950" y="27"/>
                    <a:pt x="821" y="84"/>
                  </a:cubicBezTo>
                  <a:cubicBezTo>
                    <a:pt x="1" y="437"/>
                    <a:pt x="18" y="1610"/>
                    <a:pt x="856" y="1936"/>
                  </a:cubicBezTo>
                  <a:cubicBezTo>
                    <a:pt x="982" y="1985"/>
                    <a:pt x="1108" y="2008"/>
                    <a:pt x="1229" y="2008"/>
                  </a:cubicBezTo>
                  <a:cubicBezTo>
                    <a:pt x="1911" y="2008"/>
                    <a:pt x="2450" y="1292"/>
                    <a:pt x="2143" y="596"/>
                  </a:cubicBezTo>
                  <a:cubicBezTo>
                    <a:pt x="1973" y="223"/>
                    <a:pt x="1604" y="0"/>
                    <a:pt x="1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90"/>
            <p:cNvSpPr/>
            <p:nvPr/>
          </p:nvSpPr>
          <p:spPr>
            <a:xfrm>
              <a:off x="8348235" y="3240590"/>
              <a:ext cx="92927" cy="75996"/>
            </a:xfrm>
            <a:custGeom>
              <a:rect b="b" l="l" r="r" t="t"/>
              <a:pathLst>
                <a:path extrusionOk="0" h="2013" w="2461">
                  <a:moveTo>
                    <a:pt x="1229" y="0"/>
                  </a:moveTo>
                  <a:cubicBezTo>
                    <a:pt x="1095" y="0"/>
                    <a:pt x="959" y="27"/>
                    <a:pt x="830" y="84"/>
                  </a:cubicBezTo>
                  <a:cubicBezTo>
                    <a:pt x="1" y="446"/>
                    <a:pt x="27" y="1618"/>
                    <a:pt x="865" y="1945"/>
                  </a:cubicBezTo>
                  <a:cubicBezTo>
                    <a:pt x="989" y="1991"/>
                    <a:pt x="1111" y="2013"/>
                    <a:pt x="1230" y="2013"/>
                  </a:cubicBezTo>
                  <a:cubicBezTo>
                    <a:pt x="1916" y="2013"/>
                    <a:pt x="2460" y="1295"/>
                    <a:pt x="2152" y="596"/>
                  </a:cubicBezTo>
                  <a:cubicBezTo>
                    <a:pt x="1982" y="223"/>
                    <a:pt x="1613" y="0"/>
                    <a:pt x="1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90"/>
            <p:cNvSpPr/>
            <p:nvPr/>
          </p:nvSpPr>
          <p:spPr>
            <a:xfrm>
              <a:off x="7981225" y="2538690"/>
              <a:ext cx="91524" cy="80897"/>
            </a:xfrm>
            <a:custGeom>
              <a:rect b="b" l="l" r="r" t="t"/>
              <a:pathLst>
                <a:path extrusionOk="0" h="2012" w="2276">
                  <a:moveTo>
                    <a:pt x="1138" y="1"/>
                  </a:moveTo>
                  <a:cubicBezTo>
                    <a:pt x="733" y="1"/>
                    <a:pt x="353" y="248"/>
                    <a:pt x="204" y="642"/>
                  </a:cubicBezTo>
                  <a:cubicBezTo>
                    <a:pt x="1" y="1163"/>
                    <a:pt x="265" y="1744"/>
                    <a:pt x="777" y="1947"/>
                  </a:cubicBezTo>
                  <a:cubicBezTo>
                    <a:pt x="895" y="1991"/>
                    <a:pt x="1015" y="2012"/>
                    <a:pt x="1134" y="2012"/>
                  </a:cubicBezTo>
                  <a:cubicBezTo>
                    <a:pt x="1541" y="2012"/>
                    <a:pt x="1925" y="1768"/>
                    <a:pt x="2082" y="1365"/>
                  </a:cubicBezTo>
                  <a:cubicBezTo>
                    <a:pt x="2276" y="845"/>
                    <a:pt x="2020" y="263"/>
                    <a:pt x="1500" y="69"/>
                  </a:cubicBezTo>
                  <a:cubicBezTo>
                    <a:pt x="1381" y="23"/>
                    <a:pt x="1258" y="1"/>
                    <a:pt x="1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90"/>
            <p:cNvSpPr/>
            <p:nvPr/>
          </p:nvSpPr>
          <p:spPr>
            <a:xfrm>
              <a:off x="8116560" y="2656645"/>
              <a:ext cx="231685" cy="204913"/>
            </a:xfrm>
            <a:custGeom>
              <a:rect b="b" l="l" r="r" t="t"/>
              <a:pathLst>
                <a:path extrusionOk="0" h="2013" w="2276">
                  <a:moveTo>
                    <a:pt x="1142" y="1"/>
                  </a:moveTo>
                  <a:cubicBezTo>
                    <a:pt x="741" y="1"/>
                    <a:pt x="360" y="248"/>
                    <a:pt x="203" y="642"/>
                  </a:cubicBezTo>
                  <a:cubicBezTo>
                    <a:pt x="1" y="1162"/>
                    <a:pt x="256" y="1744"/>
                    <a:pt x="776" y="1947"/>
                  </a:cubicBezTo>
                  <a:cubicBezTo>
                    <a:pt x="894" y="1991"/>
                    <a:pt x="1016" y="2012"/>
                    <a:pt x="1135" y="2012"/>
                  </a:cubicBezTo>
                  <a:cubicBezTo>
                    <a:pt x="1541" y="2012"/>
                    <a:pt x="1925" y="1769"/>
                    <a:pt x="2081" y="1374"/>
                  </a:cubicBezTo>
                  <a:cubicBezTo>
                    <a:pt x="2275" y="854"/>
                    <a:pt x="2020" y="272"/>
                    <a:pt x="1499" y="69"/>
                  </a:cubicBezTo>
                  <a:cubicBezTo>
                    <a:pt x="1382" y="23"/>
                    <a:pt x="1261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90"/>
            <p:cNvSpPr/>
            <p:nvPr/>
          </p:nvSpPr>
          <p:spPr>
            <a:xfrm>
              <a:off x="8107562" y="3000011"/>
              <a:ext cx="143607" cy="117758"/>
            </a:xfrm>
            <a:custGeom>
              <a:rect b="b" l="l" r="r" t="t"/>
              <a:pathLst>
                <a:path extrusionOk="0" h="2009" w="2450">
                  <a:moveTo>
                    <a:pt x="1223" y="1"/>
                  </a:moveTo>
                  <a:cubicBezTo>
                    <a:pt x="1089" y="1"/>
                    <a:pt x="952" y="28"/>
                    <a:pt x="820" y="85"/>
                  </a:cubicBezTo>
                  <a:cubicBezTo>
                    <a:pt x="0" y="446"/>
                    <a:pt x="27" y="1619"/>
                    <a:pt x="855" y="1936"/>
                  </a:cubicBezTo>
                  <a:cubicBezTo>
                    <a:pt x="983" y="1986"/>
                    <a:pt x="1109" y="2008"/>
                    <a:pt x="1231" y="2008"/>
                  </a:cubicBezTo>
                  <a:cubicBezTo>
                    <a:pt x="1912" y="2008"/>
                    <a:pt x="2449" y="1300"/>
                    <a:pt x="2143" y="605"/>
                  </a:cubicBezTo>
                  <a:cubicBezTo>
                    <a:pt x="1979" y="225"/>
                    <a:pt x="1611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90"/>
            <p:cNvSpPr/>
            <p:nvPr/>
          </p:nvSpPr>
          <p:spPr>
            <a:xfrm>
              <a:off x="7863798" y="3146665"/>
              <a:ext cx="96202" cy="78932"/>
            </a:xfrm>
            <a:custGeom>
              <a:rect b="b" l="l" r="r" t="t"/>
              <a:pathLst>
                <a:path extrusionOk="0" h="2011" w="2451">
                  <a:moveTo>
                    <a:pt x="1228" y="0"/>
                  </a:moveTo>
                  <a:cubicBezTo>
                    <a:pt x="1092" y="0"/>
                    <a:pt x="954" y="28"/>
                    <a:pt x="821" y="88"/>
                  </a:cubicBezTo>
                  <a:cubicBezTo>
                    <a:pt x="1" y="440"/>
                    <a:pt x="27" y="1613"/>
                    <a:pt x="856" y="1939"/>
                  </a:cubicBezTo>
                  <a:cubicBezTo>
                    <a:pt x="982" y="1988"/>
                    <a:pt x="1108" y="2011"/>
                    <a:pt x="1229" y="2011"/>
                  </a:cubicBezTo>
                  <a:cubicBezTo>
                    <a:pt x="1911" y="2011"/>
                    <a:pt x="2450" y="1295"/>
                    <a:pt x="2143" y="599"/>
                  </a:cubicBezTo>
                  <a:cubicBezTo>
                    <a:pt x="1980" y="227"/>
                    <a:pt x="1614" y="0"/>
                    <a:pt x="1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3" name="Google Shape;3113;p90"/>
          <p:cNvGrpSpPr/>
          <p:nvPr/>
        </p:nvGrpSpPr>
        <p:grpSpPr>
          <a:xfrm rot="7166359">
            <a:off x="8078091" y="256239"/>
            <a:ext cx="524773" cy="737087"/>
            <a:chOff x="2374700" y="1056350"/>
            <a:chExt cx="797300" cy="1119875"/>
          </a:xfrm>
        </p:grpSpPr>
        <p:sp>
          <p:nvSpPr>
            <p:cNvPr id="3114" name="Google Shape;3114;p9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9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9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9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9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9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9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4_1_1_2">
    <p:spTree>
      <p:nvGrpSpPr>
        <p:cNvPr id="312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91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23" name="Google Shape;3123;p91"/>
          <p:cNvGrpSpPr/>
          <p:nvPr/>
        </p:nvGrpSpPr>
        <p:grpSpPr>
          <a:xfrm rot="-3376020">
            <a:off x="7326820" y="-659925"/>
            <a:ext cx="1670308" cy="1770459"/>
            <a:chOff x="3403900" y="3304800"/>
            <a:chExt cx="1556050" cy="1649350"/>
          </a:xfrm>
        </p:grpSpPr>
        <p:sp>
          <p:nvSpPr>
            <p:cNvPr id="3124" name="Google Shape;3124;p91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91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91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91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91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91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91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91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91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91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91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91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91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91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91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91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91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91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91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 txBox="1"/>
          <p:nvPr>
            <p:ph type="title"/>
          </p:nvPr>
        </p:nvSpPr>
        <p:spPr>
          <a:xfrm>
            <a:off x="795425" y="2148625"/>
            <a:ext cx="3463800" cy="237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58" name="Google Shape;258;p10"/>
          <p:cNvGrpSpPr/>
          <p:nvPr/>
        </p:nvGrpSpPr>
        <p:grpSpPr>
          <a:xfrm rot="8525974">
            <a:off x="8217903" y="192062"/>
            <a:ext cx="661419" cy="929019"/>
            <a:chOff x="2374700" y="1056350"/>
            <a:chExt cx="797300" cy="1119875"/>
          </a:xfrm>
        </p:grpSpPr>
        <p:sp>
          <p:nvSpPr>
            <p:cNvPr id="259" name="Google Shape;259;p10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4_1_1_2_1">
    <p:spTree>
      <p:nvGrpSpPr>
        <p:cNvPr id="3143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92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145" name="Google Shape;3145;p92"/>
          <p:cNvGrpSpPr/>
          <p:nvPr/>
        </p:nvGrpSpPr>
        <p:grpSpPr>
          <a:xfrm flipH="1" rot="-488072">
            <a:off x="7604242" y="-648472"/>
            <a:ext cx="2400888" cy="2439419"/>
            <a:chOff x="408117" y="2747510"/>
            <a:chExt cx="3282325" cy="3335002"/>
          </a:xfrm>
        </p:grpSpPr>
        <p:sp>
          <p:nvSpPr>
            <p:cNvPr id="3146" name="Google Shape;3146;p92"/>
            <p:cNvSpPr/>
            <p:nvPr/>
          </p:nvSpPr>
          <p:spPr>
            <a:xfrm rot="-370323">
              <a:off x="2372006" y="2874293"/>
              <a:ext cx="892965" cy="712647"/>
            </a:xfrm>
            <a:custGeom>
              <a:rect b="b" l="l" r="r" t="t"/>
              <a:pathLst>
                <a:path extrusionOk="0" fill="none" h="2478" w="3105">
                  <a:moveTo>
                    <a:pt x="1" y="0"/>
                  </a:moveTo>
                  <a:lnTo>
                    <a:pt x="3104" y="2478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92"/>
            <p:cNvSpPr/>
            <p:nvPr/>
          </p:nvSpPr>
          <p:spPr>
            <a:xfrm rot="-370323">
              <a:off x="2041193" y="3764700"/>
              <a:ext cx="588408" cy="469634"/>
            </a:xfrm>
            <a:custGeom>
              <a:rect b="b" l="l" r="r" t="t"/>
              <a:pathLst>
                <a:path extrusionOk="0" fill="none" h="1633" w="2046">
                  <a:moveTo>
                    <a:pt x="0" y="1"/>
                  </a:moveTo>
                  <a:lnTo>
                    <a:pt x="2046" y="1632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92"/>
            <p:cNvSpPr/>
            <p:nvPr/>
          </p:nvSpPr>
          <p:spPr>
            <a:xfrm rot="-370323">
              <a:off x="2243118" y="3405129"/>
              <a:ext cx="613716" cy="486889"/>
            </a:xfrm>
            <a:custGeom>
              <a:rect b="b" l="l" r="r" t="t"/>
              <a:pathLst>
                <a:path extrusionOk="0" fill="none" h="1693" w="2134">
                  <a:moveTo>
                    <a:pt x="0" y="0"/>
                  </a:moveTo>
                  <a:lnTo>
                    <a:pt x="2134" y="1693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92"/>
            <p:cNvSpPr/>
            <p:nvPr/>
          </p:nvSpPr>
          <p:spPr>
            <a:xfrm rot="-370323">
              <a:off x="2237002" y="3090216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92"/>
            <p:cNvSpPr/>
            <p:nvPr/>
          </p:nvSpPr>
          <p:spPr>
            <a:xfrm rot="-370323">
              <a:off x="1751218" y="3856947"/>
              <a:ext cx="892965" cy="710346"/>
            </a:xfrm>
            <a:custGeom>
              <a:rect b="b" l="l" r="r" t="t"/>
              <a:pathLst>
                <a:path extrusionOk="0" fill="none" h="2470" w="3105">
                  <a:moveTo>
                    <a:pt x="1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92"/>
            <p:cNvSpPr/>
            <p:nvPr/>
          </p:nvSpPr>
          <p:spPr>
            <a:xfrm rot="-370323">
              <a:off x="1485562" y="4275911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92"/>
            <p:cNvSpPr/>
            <p:nvPr/>
          </p:nvSpPr>
          <p:spPr>
            <a:xfrm rot="-370323">
              <a:off x="1551423" y="4024506"/>
              <a:ext cx="979242" cy="778792"/>
            </a:xfrm>
            <a:custGeom>
              <a:rect b="b" l="l" r="r" t="t"/>
              <a:pathLst>
                <a:path extrusionOk="0" fill="none" h="2708" w="3405">
                  <a:moveTo>
                    <a:pt x="1" y="1"/>
                  </a:moveTo>
                  <a:lnTo>
                    <a:pt x="3404" y="2707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92"/>
            <p:cNvSpPr/>
            <p:nvPr/>
          </p:nvSpPr>
          <p:spPr>
            <a:xfrm rot="-370323">
              <a:off x="1226638" y="4875663"/>
              <a:ext cx="733066" cy="583519"/>
            </a:xfrm>
            <a:custGeom>
              <a:rect b="b" l="l" r="r" t="t"/>
              <a:pathLst>
                <a:path extrusionOk="0" fill="none" h="2029" w="2549">
                  <a:moveTo>
                    <a:pt x="1" y="1"/>
                  </a:moveTo>
                  <a:lnTo>
                    <a:pt x="2549" y="202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92"/>
            <p:cNvSpPr/>
            <p:nvPr/>
          </p:nvSpPr>
          <p:spPr>
            <a:xfrm rot="-370287">
              <a:off x="830370" y="5192554"/>
              <a:ext cx="1007715" cy="781065"/>
            </a:xfrm>
            <a:custGeom>
              <a:rect b="b" l="l" r="r" t="t"/>
              <a:pathLst>
                <a:path extrusionOk="0" fill="none" h="2470" w="3105">
                  <a:moveTo>
                    <a:pt x="1" y="1"/>
                  </a:moveTo>
                  <a:lnTo>
                    <a:pt x="3105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92"/>
            <p:cNvSpPr/>
            <p:nvPr/>
          </p:nvSpPr>
          <p:spPr>
            <a:xfrm rot="-370323">
              <a:off x="1010719" y="5026129"/>
              <a:ext cx="892678" cy="710346"/>
            </a:xfrm>
            <a:custGeom>
              <a:rect b="b" l="l" r="r" t="t"/>
              <a:pathLst>
                <a:path extrusionOk="0" fill="none" h="2470" w="3104">
                  <a:moveTo>
                    <a:pt x="0" y="0"/>
                  </a:moveTo>
                  <a:lnTo>
                    <a:pt x="3104" y="2469"/>
                  </a:ln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92"/>
            <p:cNvSpPr/>
            <p:nvPr/>
          </p:nvSpPr>
          <p:spPr>
            <a:xfrm rot="-370323">
              <a:off x="532900" y="2857335"/>
              <a:ext cx="2174464" cy="2438471"/>
            </a:xfrm>
            <a:custGeom>
              <a:rect b="b" l="l" r="r" t="t"/>
              <a:pathLst>
                <a:path extrusionOk="0" h="8479" w="7561">
                  <a:moveTo>
                    <a:pt x="7196" y="0"/>
                  </a:moveTo>
                  <a:cubicBezTo>
                    <a:pt x="7149" y="0"/>
                    <a:pt x="7100" y="16"/>
                    <a:pt x="7058" y="48"/>
                  </a:cubicBezTo>
                  <a:cubicBezTo>
                    <a:pt x="6591" y="374"/>
                    <a:pt x="6238" y="842"/>
                    <a:pt x="6053" y="1388"/>
                  </a:cubicBezTo>
                  <a:cubicBezTo>
                    <a:pt x="5903" y="1873"/>
                    <a:pt x="5921" y="2402"/>
                    <a:pt x="6106" y="2887"/>
                  </a:cubicBezTo>
                  <a:cubicBezTo>
                    <a:pt x="6238" y="3213"/>
                    <a:pt x="6414" y="3522"/>
                    <a:pt x="6617" y="3813"/>
                  </a:cubicBezTo>
                  <a:cubicBezTo>
                    <a:pt x="6829" y="4139"/>
                    <a:pt x="6996" y="4492"/>
                    <a:pt x="7102" y="4871"/>
                  </a:cubicBezTo>
                  <a:cubicBezTo>
                    <a:pt x="7261" y="5444"/>
                    <a:pt x="7261" y="6079"/>
                    <a:pt x="6979" y="6617"/>
                  </a:cubicBezTo>
                  <a:cubicBezTo>
                    <a:pt x="6758" y="7040"/>
                    <a:pt x="6361" y="7348"/>
                    <a:pt x="5885" y="7445"/>
                  </a:cubicBezTo>
                  <a:cubicBezTo>
                    <a:pt x="5793" y="7462"/>
                    <a:pt x="5699" y="7469"/>
                    <a:pt x="5604" y="7469"/>
                  </a:cubicBezTo>
                  <a:cubicBezTo>
                    <a:pt x="5247" y="7469"/>
                    <a:pt x="4878" y="7365"/>
                    <a:pt x="4536" y="7260"/>
                  </a:cubicBezTo>
                  <a:cubicBezTo>
                    <a:pt x="4113" y="7128"/>
                    <a:pt x="3716" y="6961"/>
                    <a:pt x="3284" y="6872"/>
                  </a:cubicBezTo>
                  <a:cubicBezTo>
                    <a:pt x="3077" y="6822"/>
                    <a:pt x="2867" y="6796"/>
                    <a:pt x="2658" y="6796"/>
                  </a:cubicBezTo>
                  <a:cubicBezTo>
                    <a:pt x="2359" y="6796"/>
                    <a:pt x="2062" y="6848"/>
                    <a:pt x="1777" y="6952"/>
                  </a:cubicBezTo>
                  <a:cubicBezTo>
                    <a:pt x="1080" y="7207"/>
                    <a:pt x="533" y="7772"/>
                    <a:pt x="75" y="8336"/>
                  </a:cubicBezTo>
                  <a:cubicBezTo>
                    <a:pt x="1" y="8431"/>
                    <a:pt x="82" y="8479"/>
                    <a:pt x="176" y="8479"/>
                  </a:cubicBezTo>
                  <a:cubicBezTo>
                    <a:pt x="239" y="8479"/>
                    <a:pt x="308" y="8458"/>
                    <a:pt x="339" y="8415"/>
                  </a:cubicBezTo>
                  <a:cubicBezTo>
                    <a:pt x="745" y="7904"/>
                    <a:pt x="1221" y="7393"/>
                    <a:pt x="1838" y="7137"/>
                  </a:cubicBezTo>
                  <a:cubicBezTo>
                    <a:pt x="2079" y="7048"/>
                    <a:pt x="2330" y="7002"/>
                    <a:pt x="2582" y="7002"/>
                  </a:cubicBezTo>
                  <a:cubicBezTo>
                    <a:pt x="2754" y="7002"/>
                    <a:pt x="2928" y="7023"/>
                    <a:pt x="3099" y="7066"/>
                  </a:cubicBezTo>
                  <a:cubicBezTo>
                    <a:pt x="3906" y="7244"/>
                    <a:pt x="4675" y="7687"/>
                    <a:pt x="5509" y="7687"/>
                  </a:cubicBezTo>
                  <a:cubicBezTo>
                    <a:pt x="5587" y="7687"/>
                    <a:pt x="5665" y="7683"/>
                    <a:pt x="5744" y="7675"/>
                  </a:cubicBezTo>
                  <a:cubicBezTo>
                    <a:pt x="6838" y="7560"/>
                    <a:pt x="7561" y="6581"/>
                    <a:pt x="7534" y="5523"/>
                  </a:cubicBezTo>
                  <a:cubicBezTo>
                    <a:pt x="7516" y="4800"/>
                    <a:pt x="7217" y="4139"/>
                    <a:pt x="6820" y="3548"/>
                  </a:cubicBezTo>
                  <a:cubicBezTo>
                    <a:pt x="6476" y="3037"/>
                    <a:pt x="6229" y="2455"/>
                    <a:pt x="6282" y="1829"/>
                  </a:cubicBezTo>
                  <a:cubicBezTo>
                    <a:pt x="6326" y="1371"/>
                    <a:pt x="6511" y="939"/>
                    <a:pt x="6811" y="595"/>
                  </a:cubicBezTo>
                  <a:cubicBezTo>
                    <a:pt x="6943" y="427"/>
                    <a:pt x="7093" y="286"/>
                    <a:pt x="7270" y="171"/>
                  </a:cubicBezTo>
                  <a:cubicBezTo>
                    <a:pt x="7322" y="136"/>
                    <a:pt x="7349" y="57"/>
                    <a:pt x="7287" y="22"/>
                  </a:cubicBezTo>
                  <a:cubicBezTo>
                    <a:pt x="7259" y="7"/>
                    <a:pt x="7228" y="0"/>
                    <a:pt x="7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92"/>
            <p:cNvSpPr/>
            <p:nvPr/>
          </p:nvSpPr>
          <p:spPr>
            <a:xfrm rot="-370323">
              <a:off x="1414262" y="3458259"/>
              <a:ext cx="2147143" cy="2516121"/>
            </a:xfrm>
            <a:custGeom>
              <a:rect b="b" l="l" r="r" t="t"/>
              <a:pathLst>
                <a:path extrusionOk="0" h="8749" w="7466">
                  <a:moveTo>
                    <a:pt x="7384" y="0"/>
                  </a:moveTo>
                  <a:cubicBezTo>
                    <a:pt x="7298" y="0"/>
                    <a:pt x="7165" y="29"/>
                    <a:pt x="7142" y="81"/>
                  </a:cubicBezTo>
                  <a:lnTo>
                    <a:pt x="7151" y="81"/>
                  </a:lnTo>
                  <a:cubicBezTo>
                    <a:pt x="6957" y="557"/>
                    <a:pt x="6622" y="962"/>
                    <a:pt x="6190" y="1244"/>
                  </a:cubicBezTo>
                  <a:cubicBezTo>
                    <a:pt x="5897" y="1416"/>
                    <a:pt x="5563" y="1505"/>
                    <a:pt x="5225" y="1505"/>
                  </a:cubicBezTo>
                  <a:cubicBezTo>
                    <a:pt x="5094" y="1505"/>
                    <a:pt x="4962" y="1492"/>
                    <a:pt x="4832" y="1465"/>
                  </a:cubicBezTo>
                  <a:cubicBezTo>
                    <a:pt x="4470" y="1394"/>
                    <a:pt x="4135" y="1244"/>
                    <a:pt x="3783" y="1139"/>
                  </a:cubicBezTo>
                  <a:cubicBezTo>
                    <a:pt x="3448" y="1024"/>
                    <a:pt x="3095" y="971"/>
                    <a:pt x="2733" y="953"/>
                  </a:cubicBezTo>
                  <a:cubicBezTo>
                    <a:pt x="2707" y="953"/>
                    <a:pt x="2681" y="952"/>
                    <a:pt x="2655" y="952"/>
                  </a:cubicBezTo>
                  <a:cubicBezTo>
                    <a:pt x="1632" y="952"/>
                    <a:pt x="461" y="1457"/>
                    <a:pt x="221" y="2540"/>
                  </a:cubicBezTo>
                  <a:cubicBezTo>
                    <a:pt x="0" y="3528"/>
                    <a:pt x="723" y="4383"/>
                    <a:pt x="1182" y="5177"/>
                  </a:cubicBezTo>
                  <a:cubicBezTo>
                    <a:pt x="1402" y="5573"/>
                    <a:pt x="1596" y="6006"/>
                    <a:pt x="1614" y="6473"/>
                  </a:cubicBezTo>
                  <a:cubicBezTo>
                    <a:pt x="1640" y="7090"/>
                    <a:pt x="1367" y="7681"/>
                    <a:pt x="1041" y="8183"/>
                  </a:cubicBezTo>
                  <a:cubicBezTo>
                    <a:pt x="917" y="8368"/>
                    <a:pt x="785" y="8545"/>
                    <a:pt x="653" y="8721"/>
                  </a:cubicBezTo>
                  <a:cubicBezTo>
                    <a:pt x="629" y="8745"/>
                    <a:pt x="688" y="8749"/>
                    <a:pt x="732" y="8749"/>
                  </a:cubicBezTo>
                  <a:cubicBezTo>
                    <a:pt x="754" y="8749"/>
                    <a:pt x="773" y="8748"/>
                    <a:pt x="776" y="8748"/>
                  </a:cubicBezTo>
                  <a:cubicBezTo>
                    <a:pt x="847" y="8739"/>
                    <a:pt x="917" y="8704"/>
                    <a:pt x="970" y="8659"/>
                  </a:cubicBezTo>
                  <a:cubicBezTo>
                    <a:pt x="1393" y="8122"/>
                    <a:pt x="1790" y="7513"/>
                    <a:pt x="1905" y="6826"/>
                  </a:cubicBezTo>
                  <a:cubicBezTo>
                    <a:pt x="1975" y="6349"/>
                    <a:pt x="1896" y="5873"/>
                    <a:pt x="1684" y="5450"/>
                  </a:cubicBezTo>
                  <a:cubicBezTo>
                    <a:pt x="1481" y="5018"/>
                    <a:pt x="1208" y="4639"/>
                    <a:pt x="970" y="4224"/>
                  </a:cubicBezTo>
                  <a:cubicBezTo>
                    <a:pt x="741" y="3819"/>
                    <a:pt x="503" y="3343"/>
                    <a:pt x="494" y="2849"/>
                  </a:cubicBezTo>
                  <a:cubicBezTo>
                    <a:pt x="494" y="2364"/>
                    <a:pt x="706" y="1897"/>
                    <a:pt x="1076" y="1571"/>
                  </a:cubicBezTo>
                  <a:cubicBezTo>
                    <a:pt x="1462" y="1216"/>
                    <a:pt x="1953" y="1080"/>
                    <a:pt x="2455" y="1080"/>
                  </a:cubicBezTo>
                  <a:cubicBezTo>
                    <a:pt x="2516" y="1080"/>
                    <a:pt x="2576" y="1082"/>
                    <a:pt x="2636" y="1086"/>
                  </a:cubicBezTo>
                  <a:cubicBezTo>
                    <a:pt x="3033" y="1112"/>
                    <a:pt x="3430" y="1209"/>
                    <a:pt x="3800" y="1350"/>
                  </a:cubicBezTo>
                  <a:cubicBezTo>
                    <a:pt x="4100" y="1474"/>
                    <a:pt x="4417" y="1562"/>
                    <a:pt x="4744" y="1606"/>
                  </a:cubicBezTo>
                  <a:cubicBezTo>
                    <a:pt x="4850" y="1619"/>
                    <a:pt x="4957" y="1625"/>
                    <a:pt x="5063" y="1625"/>
                  </a:cubicBezTo>
                  <a:cubicBezTo>
                    <a:pt x="5466" y="1625"/>
                    <a:pt x="5864" y="1533"/>
                    <a:pt x="6234" y="1359"/>
                  </a:cubicBezTo>
                  <a:cubicBezTo>
                    <a:pt x="6578" y="1183"/>
                    <a:pt x="6877" y="936"/>
                    <a:pt x="7107" y="627"/>
                  </a:cubicBezTo>
                  <a:cubicBezTo>
                    <a:pt x="7248" y="451"/>
                    <a:pt x="7362" y="266"/>
                    <a:pt x="7451" y="54"/>
                  </a:cubicBezTo>
                  <a:cubicBezTo>
                    <a:pt x="7451" y="45"/>
                    <a:pt x="7459" y="36"/>
                    <a:pt x="7459" y="28"/>
                  </a:cubicBezTo>
                  <a:cubicBezTo>
                    <a:pt x="7466" y="9"/>
                    <a:pt x="7432" y="0"/>
                    <a:pt x="7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24_1_1_1">
    <p:spTree>
      <p:nvGrpSpPr>
        <p:cNvPr id="3158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p93"/>
          <p:cNvSpPr txBox="1"/>
          <p:nvPr>
            <p:ph type="title"/>
          </p:nvPr>
        </p:nvSpPr>
        <p:spPr>
          <a:xfrm>
            <a:off x="720975" y="1734120"/>
            <a:ext cx="3977100" cy="29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160" name="Google Shape;3160;p93"/>
          <p:cNvGrpSpPr/>
          <p:nvPr/>
        </p:nvGrpSpPr>
        <p:grpSpPr>
          <a:xfrm flipH="1" rot="-6820268">
            <a:off x="305728" y="-2082501"/>
            <a:ext cx="1420638" cy="5421664"/>
            <a:chOff x="9065175" y="1446600"/>
            <a:chExt cx="682175" cy="2603425"/>
          </a:xfrm>
        </p:grpSpPr>
        <p:sp>
          <p:nvSpPr>
            <p:cNvPr id="3161" name="Google Shape;3161;p93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93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93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93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93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93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93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93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93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93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93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93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93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93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93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93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93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93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93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93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93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93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93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93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93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93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3187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94"/>
          <p:cNvGrpSpPr/>
          <p:nvPr/>
        </p:nvGrpSpPr>
        <p:grpSpPr>
          <a:xfrm flipH="1" rot="-5678385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3189" name="Google Shape;3189;p94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94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94"/>
            <p:cNvSpPr/>
            <p:nvPr/>
          </p:nvSpPr>
          <p:spPr>
            <a:xfrm>
              <a:off x="1936875" y="1271900"/>
              <a:ext cx="550725" cy="299850"/>
            </a:xfrm>
            <a:custGeom>
              <a:rect b="b" l="l" r="r" t="t"/>
              <a:pathLst>
                <a:path extrusionOk="0" h="11994" w="22029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94"/>
            <p:cNvSpPr/>
            <p:nvPr/>
          </p:nvSpPr>
          <p:spPr>
            <a:xfrm>
              <a:off x="1880700" y="1297000"/>
              <a:ext cx="89625" cy="682925"/>
            </a:xfrm>
            <a:custGeom>
              <a:rect b="b" l="l" r="r" t="t"/>
              <a:pathLst>
                <a:path extrusionOk="0" h="27317" w="3585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94"/>
            <p:cNvSpPr/>
            <p:nvPr/>
          </p:nvSpPr>
          <p:spPr>
            <a:xfrm>
              <a:off x="1877975" y="1536400"/>
              <a:ext cx="607800" cy="445550"/>
            </a:xfrm>
            <a:custGeom>
              <a:rect b="b" l="l" r="r" t="t"/>
              <a:pathLst>
                <a:path extrusionOk="0" h="17822" w="24312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94"/>
            <p:cNvSpPr/>
            <p:nvPr/>
          </p:nvSpPr>
          <p:spPr>
            <a:xfrm>
              <a:off x="1876275" y="1954275"/>
              <a:ext cx="808150" cy="119850"/>
            </a:xfrm>
            <a:custGeom>
              <a:rect b="b" l="l" r="r" t="t"/>
              <a:pathLst>
                <a:path extrusionOk="0" h="4794" w="32326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94"/>
            <p:cNvSpPr/>
            <p:nvPr/>
          </p:nvSpPr>
          <p:spPr>
            <a:xfrm>
              <a:off x="1561650" y="1954025"/>
              <a:ext cx="351875" cy="569450"/>
            </a:xfrm>
            <a:custGeom>
              <a:rect b="b" l="l" r="r" t="t"/>
              <a:pathLst>
                <a:path extrusionOk="0" h="22778" w="14075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94"/>
            <p:cNvSpPr/>
            <p:nvPr/>
          </p:nvSpPr>
          <p:spPr>
            <a:xfrm>
              <a:off x="1564275" y="1039275"/>
              <a:ext cx="408375" cy="260700"/>
            </a:xfrm>
            <a:custGeom>
              <a:rect b="b" l="l" r="r" t="t"/>
              <a:pathLst>
                <a:path extrusionOk="0" h="10428" w="16335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94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94"/>
            <p:cNvSpPr/>
            <p:nvPr/>
          </p:nvSpPr>
          <p:spPr>
            <a:xfrm>
              <a:off x="1450475" y="1742400"/>
              <a:ext cx="465575" cy="238700"/>
            </a:xfrm>
            <a:custGeom>
              <a:rect b="b" l="l" r="r" t="t"/>
              <a:pathLst>
                <a:path extrusionOk="0" h="9548" w="18623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94"/>
            <p:cNvSpPr/>
            <p:nvPr/>
          </p:nvSpPr>
          <p:spPr>
            <a:xfrm>
              <a:off x="1874275" y="1217950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94"/>
            <p:cNvSpPr/>
            <p:nvPr/>
          </p:nvSpPr>
          <p:spPr>
            <a:xfrm>
              <a:off x="1486800" y="2418275"/>
              <a:ext cx="185325" cy="183975"/>
            </a:xfrm>
            <a:custGeom>
              <a:rect b="b" l="l" r="r" t="t"/>
              <a:pathLst>
                <a:path extrusionOk="0" h="7359" w="7413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94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94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94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94"/>
            <p:cNvSpPr/>
            <p:nvPr/>
          </p:nvSpPr>
          <p:spPr>
            <a:xfrm>
              <a:off x="1466525" y="937325"/>
              <a:ext cx="234000" cy="231975"/>
            </a:xfrm>
            <a:custGeom>
              <a:rect b="b" l="l" r="r" t="t"/>
              <a:pathLst>
                <a:path extrusionOk="0" h="9279" w="936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94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94"/>
            <p:cNvSpPr/>
            <p:nvPr/>
          </p:nvSpPr>
          <p:spPr>
            <a:xfrm>
              <a:off x="1404300" y="16906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94"/>
            <p:cNvSpPr/>
            <p:nvPr/>
          </p:nvSpPr>
          <p:spPr>
            <a:xfrm>
              <a:off x="1829650" y="190230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8" name="Google Shape;3208;p94"/>
          <p:cNvGrpSpPr/>
          <p:nvPr/>
        </p:nvGrpSpPr>
        <p:grpSpPr>
          <a:xfrm flipH="1" rot="5400000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3209" name="Google Shape;3209;p94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94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94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94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94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94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94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94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94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94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94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94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94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94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94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94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94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94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94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8" name="Google Shape;3228;p94"/>
          <p:cNvSpPr txBox="1"/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9" name="Google Shape;3229;p94"/>
          <p:cNvSpPr txBox="1"/>
          <p:nvPr>
            <p:ph idx="1" type="subTitle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7"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p95"/>
          <p:cNvSpPr txBox="1"/>
          <p:nvPr>
            <p:ph type="title"/>
          </p:nvPr>
        </p:nvSpPr>
        <p:spPr>
          <a:xfrm>
            <a:off x="842025" y="1192500"/>
            <a:ext cx="3101400" cy="21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32" name="Google Shape;3232;p95"/>
          <p:cNvSpPr txBox="1"/>
          <p:nvPr>
            <p:ph idx="1" type="subTitle"/>
          </p:nvPr>
        </p:nvSpPr>
        <p:spPr>
          <a:xfrm>
            <a:off x="842013" y="3365400"/>
            <a:ext cx="30519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33" name="Google Shape;3233;p95"/>
          <p:cNvGrpSpPr/>
          <p:nvPr/>
        </p:nvGrpSpPr>
        <p:grpSpPr>
          <a:xfrm rot="1551809">
            <a:off x="-41806" y="203422"/>
            <a:ext cx="1519063" cy="1256740"/>
            <a:chOff x="193669" y="148127"/>
            <a:chExt cx="2323487" cy="1922250"/>
          </a:xfrm>
        </p:grpSpPr>
        <p:sp>
          <p:nvSpPr>
            <p:cNvPr id="3234" name="Google Shape;3234;p9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9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9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37" name="Google Shape;3237;p9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238" name="Google Shape;3238;p9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9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0" name="Google Shape;3240;p95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3241" name="Google Shape;3241;p9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9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43" name="Google Shape;3243;p95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3244" name="Google Shape;3244;p9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5" name="Google Shape;3245;p9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6" name="Google Shape;3246;p9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7" name="Google Shape;3247;p9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8" name="Google Shape;3248;p95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9" name="Google Shape;3249;p95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0" name="Google Shape;3250;p9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3251" name="Google Shape;3251;p95"/>
          <p:cNvGrpSpPr/>
          <p:nvPr/>
        </p:nvGrpSpPr>
        <p:grpSpPr>
          <a:xfrm flipH="1" rot="3354884">
            <a:off x="7411634" y="483556"/>
            <a:ext cx="2051786" cy="7830351"/>
            <a:chOff x="9065175" y="1446600"/>
            <a:chExt cx="682175" cy="2603425"/>
          </a:xfrm>
        </p:grpSpPr>
        <p:sp>
          <p:nvSpPr>
            <p:cNvPr id="3252" name="Google Shape;3252;p95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95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95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95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95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95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95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95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95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95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95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95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95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95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95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95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95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95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95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95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95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95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95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95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95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95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"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96"/>
          <p:cNvSpPr txBox="1"/>
          <p:nvPr>
            <p:ph type="title"/>
          </p:nvPr>
        </p:nvSpPr>
        <p:spPr>
          <a:xfrm>
            <a:off x="1095712" y="760800"/>
            <a:ext cx="4060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80" name="Google Shape;3280;p96"/>
          <p:cNvSpPr txBox="1"/>
          <p:nvPr>
            <p:ph idx="1" type="subTitle"/>
          </p:nvPr>
        </p:nvSpPr>
        <p:spPr>
          <a:xfrm>
            <a:off x="1095712" y="2095500"/>
            <a:ext cx="2829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81" name="Google Shape;3281;p96"/>
          <p:cNvGrpSpPr/>
          <p:nvPr/>
        </p:nvGrpSpPr>
        <p:grpSpPr>
          <a:xfrm rot="7047972">
            <a:off x="854466" y="1129341"/>
            <a:ext cx="1902945" cy="7262324"/>
            <a:chOff x="9065175" y="1446600"/>
            <a:chExt cx="682175" cy="2603425"/>
          </a:xfrm>
        </p:grpSpPr>
        <p:sp>
          <p:nvSpPr>
            <p:cNvPr id="3282" name="Google Shape;3282;p96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96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96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96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96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96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96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96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96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96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96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96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96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96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96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96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96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96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96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96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96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96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96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96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96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96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8" name="Google Shape;3308;p96"/>
          <p:cNvGrpSpPr/>
          <p:nvPr/>
        </p:nvGrpSpPr>
        <p:grpSpPr>
          <a:xfrm rot="8377225">
            <a:off x="7225721" y="-231048"/>
            <a:ext cx="1783871" cy="1890832"/>
            <a:chOff x="3403900" y="3304800"/>
            <a:chExt cx="1556050" cy="1649350"/>
          </a:xfrm>
        </p:grpSpPr>
        <p:sp>
          <p:nvSpPr>
            <p:cNvPr id="3309" name="Google Shape;3309;p96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9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9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9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9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96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96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96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9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96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9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96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9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96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9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96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96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96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9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">
    <p:spTree>
      <p:nvGrpSpPr>
        <p:cNvPr id="3328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p97"/>
          <p:cNvSpPr txBox="1"/>
          <p:nvPr>
            <p:ph type="title"/>
          </p:nvPr>
        </p:nvSpPr>
        <p:spPr>
          <a:xfrm>
            <a:off x="4927325" y="1237050"/>
            <a:ext cx="2608500" cy="16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30" name="Google Shape;3330;p97"/>
          <p:cNvSpPr txBox="1"/>
          <p:nvPr>
            <p:ph idx="1" type="subTitle"/>
          </p:nvPr>
        </p:nvSpPr>
        <p:spPr>
          <a:xfrm>
            <a:off x="4927325" y="3156350"/>
            <a:ext cx="28743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1" name="Google Shape;3331;p97"/>
          <p:cNvGrpSpPr/>
          <p:nvPr/>
        </p:nvGrpSpPr>
        <p:grpSpPr>
          <a:xfrm rot="7047972">
            <a:off x="6321816" y="-3185484"/>
            <a:ext cx="1902945" cy="7262324"/>
            <a:chOff x="9065175" y="1446600"/>
            <a:chExt cx="682175" cy="2603425"/>
          </a:xfrm>
        </p:grpSpPr>
        <p:sp>
          <p:nvSpPr>
            <p:cNvPr id="3332" name="Google Shape;3332;p97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97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97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97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97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97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97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97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97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97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97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97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97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97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97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97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97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97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97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97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97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97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97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97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97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97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8" name="Google Shape;3358;p97"/>
          <p:cNvGrpSpPr/>
          <p:nvPr/>
        </p:nvGrpSpPr>
        <p:grpSpPr>
          <a:xfrm rot="-3094973">
            <a:off x="382511" y="4069471"/>
            <a:ext cx="661442" cy="929051"/>
            <a:chOff x="2374700" y="1056350"/>
            <a:chExt cx="797300" cy="1119875"/>
          </a:xfrm>
        </p:grpSpPr>
        <p:sp>
          <p:nvSpPr>
            <p:cNvPr id="3359" name="Google Shape;3359;p9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9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9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9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9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9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9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1">
    <p:spTree>
      <p:nvGrpSpPr>
        <p:cNvPr id="3366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7" name="Google Shape;3367;p98"/>
          <p:cNvSpPr txBox="1"/>
          <p:nvPr>
            <p:ph type="title"/>
          </p:nvPr>
        </p:nvSpPr>
        <p:spPr>
          <a:xfrm>
            <a:off x="1612003" y="1906175"/>
            <a:ext cx="3268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68" name="Google Shape;3368;p98"/>
          <p:cNvSpPr txBox="1"/>
          <p:nvPr>
            <p:ph idx="1" type="subTitle"/>
          </p:nvPr>
        </p:nvSpPr>
        <p:spPr>
          <a:xfrm>
            <a:off x="1612003" y="3371850"/>
            <a:ext cx="29601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69" name="Google Shape;3369;p98"/>
          <p:cNvGrpSpPr/>
          <p:nvPr/>
        </p:nvGrpSpPr>
        <p:grpSpPr>
          <a:xfrm flipH="1" rot="-7047972">
            <a:off x="566416" y="-2890209"/>
            <a:ext cx="1902945" cy="7262324"/>
            <a:chOff x="9065175" y="1446600"/>
            <a:chExt cx="682175" cy="2603425"/>
          </a:xfrm>
        </p:grpSpPr>
        <p:sp>
          <p:nvSpPr>
            <p:cNvPr id="3370" name="Google Shape;3370;p9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9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9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9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9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9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9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9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9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9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9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9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9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9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9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9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9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9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9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9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9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9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9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9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9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9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6" name="Google Shape;3396;p98"/>
          <p:cNvGrpSpPr/>
          <p:nvPr/>
        </p:nvGrpSpPr>
        <p:grpSpPr>
          <a:xfrm rot="10800000">
            <a:off x="7191747" y="181280"/>
            <a:ext cx="1783856" cy="1890815"/>
            <a:chOff x="3403900" y="3304800"/>
            <a:chExt cx="1556050" cy="1649350"/>
          </a:xfrm>
        </p:grpSpPr>
        <p:sp>
          <p:nvSpPr>
            <p:cNvPr id="3397" name="Google Shape;3397;p98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9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9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9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9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98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98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98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9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98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9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98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9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98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9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98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98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98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9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6" name="Google Shape;3416;p98"/>
          <p:cNvGrpSpPr/>
          <p:nvPr/>
        </p:nvGrpSpPr>
        <p:grpSpPr>
          <a:xfrm flipH="1" rot="8100000">
            <a:off x="7655156" y="3650736"/>
            <a:ext cx="1564747" cy="1109162"/>
            <a:chOff x="193669" y="148127"/>
            <a:chExt cx="1982873" cy="1405549"/>
          </a:xfrm>
        </p:grpSpPr>
        <p:sp>
          <p:nvSpPr>
            <p:cNvPr id="3417" name="Google Shape;3417;p98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18" name="Google Shape;3418;p98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3419" name="Google Shape;3419;p9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0" name="Google Shape;3420;p9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21" name="Google Shape;3421;p98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3422" name="Google Shape;3422;p98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3" name="Google Shape;3423;p98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24" name="Google Shape;3424;p98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3425" name="Google Shape;3425;p98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6" name="Google Shape;3426;p98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7" name="Google Shape;3427;p98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8" name="Google Shape;3428;p98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29" name="Google Shape;3429;p98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1_1_1">
    <p:spTree>
      <p:nvGrpSpPr>
        <p:cNvPr id="3430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" name="Google Shape;3431;p99"/>
          <p:cNvSpPr txBox="1"/>
          <p:nvPr>
            <p:ph type="title"/>
          </p:nvPr>
        </p:nvSpPr>
        <p:spPr>
          <a:xfrm>
            <a:off x="803450" y="624900"/>
            <a:ext cx="3528600" cy="12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32" name="Google Shape;3432;p99"/>
          <p:cNvSpPr txBox="1"/>
          <p:nvPr>
            <p:ph idx="1" type="subTitle"/>
          </p:nvPr>
        </p:nvSpPr>
        <p:spPr>
          <a:xfrm>
            <a:off x="4572000" y="921225"/>
            <a:ext cx="3470400" cy="7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1_1_1_1">
    <p:spTree>
      <p:nvGrpSpPr>
        <p:cNvPr id="3433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Google Shape;3434;p100"/>
          <p:cNvSpPr txBox="1"/>
          <p:nvPr>
            <p:ph hasCustomPrompt="1" type="title"/>
          </p:nvPr>
        </p:nvSpPr>
        <p:spPr>
          <a:xfrm>
            <a:off x="720975" y="1345748"/>
            <a:ext cx="3801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35" name="Google Shape;3435;p100"/>
          <p:cNvSpPr txBox="1"/>
          <p:nvPr>
            <p:ph idx="1" type="subTitle"/>
          </p:nvPr>
        </p:nvSpPr>
        <p:spPr>
          <a:xfrm>
            <a:off x="720975" y="2916363"/>
            <a:ext cx="3801900" cy="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1_1_1_1_1">
    <p:spTree>
      <p:nvGrpSpPr>
        <p:cNvPr id="3436" name="Shape 3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7" name="Google Shape;3437;p101"/>
          <p:cNvSpPr txBox="1"/>
          <p:nvPr>
            <p:ph idx="1" type="subTitle"/>
          </p:nvPr>
        </p:nvSpPr>
        <p:spPr>
          <a:xfrm>
            <a:off x="720975" y="1957164"/>
            <a:ext cx="32082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8" name="Google Shape;3438;p101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theme" Target="../theme/theme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00.xml"/><Relationship Id="rId44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48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82.xml"/><Relationship Id="rId60" Type="http://schemas.openxmlformats.org/officeDocument/2006/relationships/theme" Target="../theme/theme2.xml"/><Relationship Id="rId26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88.xml"/><Relationship Id="rId51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b="1" sz="3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b="1" sz="3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7" name="Google Shape;211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2118" name="Google Shape;211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  <p:sldLayoutId id="2147483752" r:id="rId46"/>
    <p:sldLayoutId id="2147483753" r:id="rId47"/>
    <p:sldLayoutId id="2147483754" r:id="rId48"/>
    <p:sldLayoutId id="2147483755" r:id="rId49"/>
    <p:sldLayoutId id="2147483756" r:id="rId50"/>
    <p:sldLayoutId id="2147483757" r:id="rId51"/>
    <p:sldLayoutId id="2147483758" r:id="rId52"/>
    <p:sldLayoutId id="2147483759" r:id="rId53"/>
    <p:sldLayoutId id="2147483760" r:id="rId54"/>
    <p:sldLayoutId id="2147483761" r:id="rId55"/>
    <p:sldLayoutId id="2147483762" r:id="rId56"/>
    <p:sldLayoutId id="2147483763" r:id="rId57"/>
    <p:sldLayoutId id="2147483764" r:id="rId58"/>
    <p:sldLayoutId id="2147483765" r:id="rId5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spreadsheets/d/1dqcJuiqRCDiIj7vjttg2y8fplbHU1m5k6LU2t07--14/edit#gid=0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8.jpg"/><Relationship Id="rId5" Type="http://schemas.openxmlformats.org/officeDocument/2006/relationships/image" Target="../media/image3.png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121"/>
          <p:cNvSpPr txBox="1"/>
          <p:nvPr>
            <p:ph type="ctrTitle"/>
          </p:nvPr>
        </p:nvSpPr>
        <p:spPr>
          <a:xfrm>
            <a:off x="875225" y="659550"/>
            <a:ext cx="3504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700">
                <a:solidFill>
                  <a:schemeClr val="accent4"/>
                </a:solidFill>
              </a:rPr>
              <a:t>DISEASE </a:t>
            </a:r>
            <a:r>
              <a:rPr lang="en" sz="6700">
                <a:solidFill>
                  <a:schemeClr val="lt2"/>
                </a:solidFill>
              </a:rPr>
              <a:t>CARD</a:t>
            </a:r>
            <a:r>
              <a:rPr b="1" lang="en" sz="6500">
                <a:solidFill>
                  <a:schemeClr val="lt2"/>
                </a:solidFill>
              </a:rPr>
              <a:t> </a:t>
            </a:r>
            <a:endParaRPr b="1" sz="65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AGGREGATION AND VISUALIZATION OF</a:t>
            </a:r>
            <a:r>
              <a:rPr lang="en" sz="2700"/>
              <a:t> 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/>
              <a:t>RARE GENETIC DISEASES DATA</a:t>
            </a:r>
            <a:endParaRPr b="1" sz="3500">
              <a:solidFill>
                <a:schemeClr val="dk2"/>
              </a:solidFill>
            </a:endParaRPr>
          </a:p>
        </p:txBody>
      </p:sp>
      <p:sp>
        <p:nvSpPr>
          <p:cNvPr id="4230" name="Google Shape;4230;p121"/>
          <p:cNvSpPr txBox="1"/>
          <p:nvPr>
            <p:ph idx="1" type="subTitle"/>
          </p:nvPr>
        </p:nvSpPr>
        <p:spPr>
          <a:xfrm>
            <a:off x="875225" y="4040281"/>
            <a:ext cx="35046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Projeto em Informática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2023-2024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31" name="Google Shape;4231;p121"/>
          <p:cNvGrpSpPr/>
          <p:nvPr/>
        </p:nvGrpSpPr>
        <p:grpSpPr>
          <a:xfrm rot="2415064">
            <a:off x="5969191" y="-588849"/>
            <a:ext cx="1902924" cy="7262243"/>
            <a:chOff x="9065175" y="1446600"/>
            <a:chExt cx="682175" cy="2603425"/>
          </a:xfrm>
        </p:grpSpPr>
        <p:sp>
          <p:nvSpPr>
            <p:cNvPr id="4232" name="Google Shape;4232;p121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21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21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21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21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21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21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21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21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21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21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21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21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21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21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21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21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21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21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21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21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21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21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21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21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21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8" name="Google Shape;4258;p121"/>
          <p:cNvGrpSpPr/>
          <p:nvPr/>
        </p:nvGrpSpPr>
        <p:grpSpPr>
          <a:xfrm rot="5400000">
            <a:off x="4625475" y="788838"/>
            <a:ext cx="1783856" cy="1890815"/>
            <a:chOff x="3403900" y="3304800"/>
            <a:chExt cx="1556050" cy="1649350"/>
          </a:xfrm>
        </p:grpSpPr>
        <p:sp>
          <p:nvSpPr>
            <p:cNvPr id="4259" name="Google Shape;4259;p121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21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21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21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21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21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21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21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21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21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21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21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21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21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21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21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21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21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21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8" name="Google Shape;4278;p121"/>
          <p:cNvSpPr txBox="1"/>
          <p:nvPr/>
        </p:nvSpPr>
        <p:spPr>
          <a:xfrm>
            <a:off x="4436175" y="2973525"/>
            <a:ext cx="24435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6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p130"/>
          <p:cNvSpPr txBox="1"/>
          <p:nvPr/>
        </p:nvSpPr>
        <p:spPr>
          <a:xfrm flipH="1">
            <a:off x="2506325" y="1159575"/>
            <a:ext cx="3468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GOALS</a:t>
            </a:r>
            <a:endParaRPr b="1" sz="50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68" name="Google Shape;4868;p130"/>
          <p:cNvSpPr/>
          <p:nvPr/>
        </p:nvSpPr>
        <p:spPr>
          <a:xfrm>
            <a:off x="6184858" y="897834"/>
            <a:ext cx="1235700" cy="123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54E55"/>
              </a:solidFill>
            </a:endParaRPr>
          </a:p>
        </p:txBody>
      </p:sp>
      <p:sp>
        <p:nvSpPr>
          <p:cNvPr id="4869" name="Google Shape;4869;p130"/>
          <p:cNvSpPr txBox="1"/>
          <p:nvPr/>
        </p:nvSpPr>
        <p:spPr>
          <a:xfrm flipH="1">
            <a:off x="6252058" y="1030584"/>
            <a:ext cx="11013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6"/>
                </a:solidFill>
                <a:latin typeface="Cairo"/>
                <a:ea typeface="Cairo"/>
                <a:cs typeface="Cairo"/>
                <a:sym typeface="Cairo"/>
              </a:rPr>
              <a:t>04</a:t>
            </a:r>
            <a:endParaRPr b="1" sz="6000">
              <a:solidFill>
                <a:schemeClr val="accent6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870" name="Google Shape;4870;p130"/>
          <p:cNvGrpSpPr/>
          <p:nvPr/>
        </p:nvGrpSpPr>
        <p:grpSpPr>
          <a:xfrm>
            <a:off x="3895401" y="2714200"/>
            <a:ext cx="1353211" cy="1475866"/>
            <a:chOff x="4402701" y="2215475"/>
            <a:chExt cx="1353211" cy="1475866"/>
          </a:xfrm>
        </p:grpSpPr>
        <p:cxnSp>
          <p:nvCxnSpPr>
            <p:cNvPr id="4871" name="Google Shape;4871;p130"/>
            <p:cNvCxnSpPr/>
            <p:nvPr/>
          </p:nvCxnSpPr>
          <p:spPr>
            <a:xfrm flipH="1">
              <a:off x="4822525" y="2837525"/>
              <a:ext cx="457800" cy="5262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2" name="Google Shape;4872;p130"/>
            <p:cNvCxnSpPr/>
            <p:nvPr/>
          </p:nvCxnSpPr>
          <p:spPr>
            <a:xfrm flipH="1" rot="10800000">
              <a:off x="4671050" y="2823350"/>
              <a:ext cx="600600" cy="1572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873" name="Google Shape;4873;p130"/>
            <p:cNvGrpSpPr/>
            <p:nvPr/>
          </p:nvGrpSpPr>
          <p:grpSpPr>
            <a:xfrm rot="1877371">
              <a:off x="4656005" y="2347143"/>
              <a:ext cx="846603" cy="1212530"/>
              <a:chOff x="7596727" y="2278475"/>
              <a:chExt cx="705203" cy="1010013"/>
            </a:xfrm>
          </p:grpSpPr>
          <p:sp>
            <p:nvSpPr>
              <p:cNvPr id="4874" name="Google Shape;4874;p130"/>
              <p:cNvSpPr/>
              <p:nvPr/>
            </p:nvSpPr>
            <p:spPr>
              <a:xfrm>
                <a:off x="7688409" y="2385360"/>
                <a:ext cx="544909" cy="800719"/>
              </a:xfrm>
              <a:custGeom>
                <a:rect b="b" l="l" r="r" t="t"/>
                <a:pathLst>
                  <a:path extrusionOk="0" fill="none" h="7866" w="5353">
                    <a:moveTo>
                      <a:pt x="1" y="6005"/>
                    </a:moveTo>
                    <a:lnTo>
                      <a:pt x="2196" y="7866"/>
                    </a:lnTo>
                    <a:lnTo>
                      <a:pt x="4453" y="6993"/>
                    </a:lnTo>
                    <a:lnTo>
                      <a:pt x="5353" y="3678"/>
                    </a:lnTo>
                    <a:lnTo>
                      <a:pt x="3281" y="1994"/>
                    </a:lnTo>
                    <a:lnTo>
                      <a:pt x="3995" y="1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5" name="Google Shape;4875;p130"/>
              <p:cNvSpPr/>
              <p:nvPr/>
            </p:nvSpPr>
            <p:spPr>
              <a:xfrm>
                <a:off x="7596727" y="2935060"/>
                <a:ext cx="151086" cy="123773"/>
              </a:xfrm>
              <a:custGeom>
                <a:rect b="b" l="l" r="r" t="t"/>
                <a:pathLst>
                  <a:path extrusionOk="0" h="2008" w="2451">
                    <a:moveTo>
                      <a:pt x="1220" y="0"/>
                    </a:moveTo>
                    <a:cubicBezTo>
                      <a:pt x="1086" y="0"/>
                      <a:pt x="950" y="27"/>
                      <a:pt x="821" y="84"/>
                    </a:cubicBezTo>
                    <a:cubicBezTo>
                      <a:pt x="1" y="437"/>
                      <a:pt x="18" y="1610"/>
                      <a:pt x="856" y="1936"/>
                    </a:cubicBezTo>
                    <a:cubicBezTo>
                      <a:pt x="982" y="1985"/>
                      <a:pt x="1108" y="2008"/>
                      <a:pt x="1229" y="2008"/>
                    </a:cubicBezTo>
                    <a:cubicBezTo>
                      <a:pt x="1911" y="2008"/>
                      <a:pt x="2450" y="1292"/>
                      <a:pt x="2143" y="596"/>
                    </a:cubicBezTo>
                    <a:cubicBezTo>
                      <a:pt x="1973" y="223"/>
                      <a:pt x="1604" y="0"/>
                      <a:pt x="1220" y="0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6" name="Google Shape;4876;p130"/>
              <p:cNvSpPr/>
              <p:nvPr/>
            </p:nvSpPr>
            <p:spPr>
              <a:xfrm rot="122">
                <a:off x="7956184" y="2513983"/>
                <a:ext cx="159741" cy="141222"/>
              </a:xfrm>
              <a:custGeom>
                <a:rect b="b" l="l" r="r" t="t"/>
                <a:pathLst>
                  <a:path extrusionOk="0" h="2012" w="2276">
                    <a:moveTo>
                      <a:pt x="1138" y="1"/>
                    </a:moveTo>
                    <a:cubicBezTo>
                      <a:pt x="733" y="1"/>
                      <a:pt x="353" y="248"/>
                      <a:pt x="204" y="642"/>
                    </a:cubicBezTo>
                    <a:cubicBezTo>
                      <a:pt x="1" y="1163"/>
                      <a:pt x="265" y="1744"/>
                      <a:pt x="777" y="1947"/>
                    </a:cubicBezTo>
                    <a:cubicBezTo>
                      <a:pt x="895" y="1991"/>
                      <a:pt x="1015" y="2012"/>
                      <a:pt x="1134" y="2012"/>
                    </a:cubicBezTo>
                    <a:cubicBezTo>
                      <a:pt x="1541" y="2012"/>
                      <a:pt x="1925" y="1768"/>
                      <a:pt x="2082" y="1365"/>
                    </a:cubicBezTo>
                    <a:cubicBezTo>
                      <a:pt x="2276" y="845"/>
                      <a:pt x="2020" y="263"/>
                      <a:pt x="1500" y="69"/>
                    </a:cubicBezTo>
                    <a:cubicBezTo>
                      <a:pt x="1381" y="23"/>
                      <a:pt x="1258" y="1"/>
                      <a:pt x="1138" y="1"/>
                    </a:cubicBezTo>
                    <a:close/>
                  </a:path>
                </a:pathLst>
              </a:custGeom>
              <a:solidFill>
                <a:srgbClr val="FA9E8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7" name="Google Shape;4877;p130"/>
              <p:cNvSpPr/>
              <p:nvPr/>
            </p:nvSpPr>
            <p:spPr>
              <a:xfrm rot="-141">
                <a:off x="8162881" y="2697614"/>
                <a:ext cx="139047" cy="122969"/>
              </a:xfrm>
              <a:custGeom>
                <a:rect b="b" l="l" r="r" t="t"/>
                <a:pathLst>
                  <a:path extrusionOk="0" h="2013" w="2276">
                    <a:moveTo>
                      <a:pt x="1142" y="1"/>
                    </a:moveTo>
                    <a:cubicBezTo>
                      <a:pt x="741" y="1"/>
                      <a:pt x="360" y="248"/>
                      <a:pt x="203" y="642"/>
                    </a:cubicBezTo>
                    <a:cubicBezTo>
                      <a:pt x="1" y="1162"/>
                      <a:pt x="256" y="1744"/>
                      <a:pt x="776" y="1947"/>
                    </a:cubicBezTo>
                    <a:cubicBezTo>
                      <a:pt x="894" y="1991"/>
                      <a:pt x="1016" y="2012"/>
                      <a:pt x="1135" y="2012"/>
                    </a:cubicBezTo>
                    <a:cubicBezTo>
                      <a:pt x="1541" y="2012"/>
                      <a:pt x="1925" y="1769"/>
                      <a:pt x="2081" y="1374"/>
                    </a:cubicBezTo>
                    <a:cubicBezTo>
                      <a:pt x="2275" y="854"/>
                      <a:pt x="2020" y="272"/>
                      <a:pt x="1499" y="69"/>
                    </a:cubicBezTo>
                    <a:cubicBezTo>
                      <a:pt x="1382" y="23"/>
                      <a:pt x="1261" y="1"/>
                      <a:pt x="1142" y="1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8" name="Google Shape;4878;p130"/>
              <p:cNvSpPr/>
              <p:nvPr/>
            </p:nvSpPr>
            <p:spPr>
              <a:xfrm>
                <a:off x="8102655" y="2995987"/>
                <a:ext cx="153388" cy="125799"/>
              </a:xfrm>
              <a:custGeom>
                <a:rect b="b" l="l" r="r" t="t"/>
                <a:pathLst>
                  <a:path extrusionOk="0" h="2009" w="2450">
                    <a:moveTo>
                      <a:pt x="1223" y="1"/>
                    </a:moveTo>
                    <a:cubicBezTo>
                      <a:pt x="1089" y="1"/>
                      <a:pt x="952" y="28"/>
                      <a:pt x="820" y="85"/>
                    </a:cubicBezTo>
                    <a:cubicBezTo>
                      <a:pt x="0" y="446"/>
                      <a:pt x="27" y="1619"/>
                      <a:pt x="855" y="1936"/>
                    </a:cubicBezTo>
                    <a:cubicBezTo>
                      <a:pt x="983" y="1986"/>
                      <a:pt x="1109" y="2008"/>
                      <a:pt x="1231" y="2008"/>
                    </a:cubicBezTo>
                    <a:cubicBezTo>
                      <a:pt x="1912" y="2008"/>
                      <a:pt x="2449" y="1300"/>
                      <a:pt x="2143" y="605"/>
                    </a:cubicBezTo>
                    <a:cubicBezTo>
                      <a:pt x="1979" y="225"/>
                      <a:pt x="1611" y="1"/>
                      <a:pt x="1223" y="1"/>
                    </a:cubicBezTo>
                    <a:close/>
                  </a:path>
                </a:pathLst>
              </a:custGeom>
              <a:solidFill>
                <a:srgbClr val="788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9" name="Google Shape;4879;p130"/>
              <p:cNvSpPr/>
              <p:nvPr/>
            </p:nvSpPr>
            <p:spPr>
              <a:xfrm>
                <a:off x="7787151" y="3083778"/>
                <a:ext cx="249500" cy="204710"/>
              </a:xfrm>
              <a:custGeom>
                <a:rect b="b" l="l" r="r" t="t"/>
                <a:pathLst>
                  <a:path extrusionOk="0" h="2011" w="2451">
                    <a:moveTo>
                      <a:pt x="1228" y="0"/>
                    </a:moveTo>
                    <a:cubicBezTo>
                      <a:pt x="1092" y="0"/>
                      <a:pt x="954" y="28"/>
                      <a:pt x="821" y="88"/>
                    </a:cubicBezTo>
                    <a:cubicBezTo>
                      <a:pt x="1" y="440"/>
                      <a:pt x="27" y="1613"/>
                      <a:pt x="856" y="1939"/>
                    </a:cubicBezTo>
                    <a:cubicBezTo>
                      <a:pt x="982" y="1988"/>
                      <a:pt x="1108" y="2011"/>
                      <a:pt x="1229" y="2011"/>
                    </a:cubicBezTo>
                    <a:cubicBezTo>
                      <a:pt x="1911" y="2011"/>
                      <a:pt x="2450" y="1295"/>
                      <a:pt x="2143" y="599"/>
                    </a:cubicBezTo>
                    <a:cubicBezTo>
                      <a:pt x="1980" y="227"/>
                      <a:pt x="1614" y="0"/>
                      <a:pt x="1228" y="0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0" name="Google Shape;4880;p130"/>
              <p:cNvSpPr/>
              <p:nvPr/>
            </p:nvSpPr>
            <p:spPr>
              <a:xfrm>
                <a:off x="8013339" y="2278475"/>
                <a:ext cx="158088" cy="139357"/>
              </a:xfrm>
              <a:custGeom>
                <a:rect b="b" l="l" r="r" t="t"/>
                <a:pathLst>
                  <a:path extrusionOk="0" h="1369" w="1553">
                    <a:moveTo>
                      <a:pt x="776" y="1"/>
                    </a:moveTo>
                    <a:cubicBezTo>
                      <a:pt x="502" y="1"/>
                      <a:pt x="243" y="162"/>
                      <a:pt x="142" y="434"/>
                    </a:cubicBezTo>
                    <a:cubicBezTo>
                      <a:pt x="1" y="786"/>
                      <a:pt x="177" y="1183"/>
                      <a:pt x="530" y="1324"/>
                    </a:cubicBezTo>
                    <a:cubicBezTo>
                      <a:pt x="609" y="1354"/>
                      <a:pt x="691" y="1368"/>
                      <a:pt x="771" y="1368"/>
                    </a:cubicBezTo>
                    <a:cubicBezTo>
                      <a:pt x="1048" y="1368"/>
                      <a:pt x="1311" y="1201"/>
                      <a:pt x="1420" y="927"/>
                    </a:cubicBezTo>
                    <a:cubicBezTo>
                      <a:pt x="1552" y="575"/>
                      <a:pt x="1376" y="178"/>
                      <a:pt x="1023" y="46"/>
                    </a:cubicBezTo>
                    <a:cubicBezTo>
                      <a:pt x="942" y="15"/>
                      <a:pt x="858" y="1"/>
                      <a:pt x="776" y="1"/>
                    </a:cubicBezTo>
                    <a:close/>
                  </a:path>
                </a:pathLst>
              </a:custGeom>
              <a:solidFill>
                <a:srgbClr val="788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881" name="Google Shape;4881;p130"/>
          <p:cNvGrpSpPr/>
          <p:nvPr/>
        </p:nvGrpSpPr>
        <p:grpSpPr>
          <a:xfrm>
            <a:off x="7902717" y="4154139"/>
            <a:ext cx="490089" cy="364211"/>
            <a:chOff x="749375" y="4154139"/>
            <a:chExt cx="490089" cy="364211"/>
          </a:xfrm>
        </p:grpSpPr>
        <p:sp>
          <p:nvSpPr>
            <p:cNvPr id="4882" name="Google Shape;4882;p130">
              <a:hlinkClick/>
            </p:cNvPr>
            <p:cNvSpPr/>
            <p:nvPr/>
          </p:nvSpPr>
          <p:spPr>
            <a:xfrm flipH="1">
              <a:off x="749375" y="4154139"/>
              <a:ext cx="490089" cy="364199"/>
            </a:xfrm>
            <a:custGeom>
              <a:rect b="b" l="l" r="r" t="t"/>
              <a:pathLst>
                <a:path extrusionOk="0" h="701" w="943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30"/>
            <p:cNvSpPr/>
            <p:nvPr/>
          </p:nvSpPr>
          <p:spPr>
            <a:xfrm>
              <a:off x="803450" y="4154150"/>
              <a:ext cx="364200" cy="364200"/>
            </a:xfrm>
            <a:prstGeom prst="ellipse">
              <a:avLst/>
            </a:pr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84" name="Google Shape;4884;p130"/>
            <p:cNvGrpSpPr/>
            <p:nvPr/>
          </p:nvGrpSpPr>
          <p:grpSpPr>
            <a:xfrm>
              <a:off x="880179" y="4234256"/>
              <a:ext cx="210620" cy="203897"/>
              <a:chOff x="4413424" y="4296701"/>
              <a:chExt cx="317151" cy="306981"/>
            </a:xfrm>
          </p:grpSpPr>
          <p:sp>
            <p:nvSpPr>
              <p:cNvPr id="4885" name="Google Shape;4885;p130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rect b="b" l="l" r="r" t="t"/>
                <a:pathLst>
                  <a:path extrusionOk="0" h="9513" w="19529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4886" name="Google Shape;4886;p130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4887" name="Google Shape;4887;p130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88" name="Google Shape;4888;p130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fmla="val 7736" name="adj1"/>
                    <a:gd fmla="val 0" name="adj2"/>
                  </a:avLst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889" name="Google Shape;4889;p130">
            <a:hlinkClick/>
          </p:cNvPr>
          <p:cNvSpPr/>
          <p:nvPr/>
        </p:nvSpPr>
        <p:spPr>
          <a:xfrm>
            <a:off x="7956730" y="4154150"/>
            <a:ext cx="364200" cy="364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90" name="Google Shape;4890;p130"/>
          <p:cNvGrpSpPr/>
          <p:nvPr/>
        </p:nvGrpSpPr>
        <p:grpSpPr>
          <a:xfrm flipH="1">
            <a:off x="205881" y="1813626"/>
            <a:ext cx="2770535" cy="3392063"/>
            <a:chOff x="2434077" y="2959126"/>
            <a:chExt cx="1817578" cy="2225325"/>
          </a:xfrm>
        </p:grpSpPr>
        <p:sp>
          <p:nvSpPr>
            <p:cNvPr id="4891" name="Google Shape;4891;p130"/>
            <p:cNvSpPr/>
            <p:nvPr/>
          </p:nvSpPr>
          <p:spPr>
            <a:xfrm flipH="1">
              <a:off x="2900976" y="3012935"/>
              <a:ext cx="503706" cy="805579"/>
            </a:xfrm>
            <a:custGeom>
              <a:rect b="b" l="l" r="r" t="t"/>
              <a:pathLst>
                <a:path extrusionOk="0" h="17007" w="10634">
                  <a:moveTo>
                    <a:pt x="3377" y="0"/>
                  </a:moveTo>
                  <a:cubicBezTo>
                    <a:pt x="2176" y="0"/>
                    <a:pt x="1296" y="498"/>
                    <a:pt x="1296" y="498"/>
                  </a:cubicBezTo>
                  <a:lnTo>
                    <a:pt x="388" y="12084"/>
                  </a:lnTo>
                  <a:cubicBezTo>
                    <a:pt x="1" y="15123"/>
                    <a:pt x="1757" y="17007"/>
                    <a:pt x="3970" y="17007"/>
                  </a:cubicBezTo>
                  <a:cubicBezTo>
                    <a:pt x="5031" y="17007"/>
                    <a:pt x="6197" y="16574"/>
                    <a:pt x="7283" y="15628"/>
                  </a:cubicBezTo>
                  <a:cubicBezTo>
                    <a:pt x="10633" y="12710"/>
                    <a:pt x="7424" y="9694"/>
                    <a:pt x="6322" y="7349"/>
                  </a:cubicBezTo>
                  <a:cubicBezTo>
                    <a:pt x="5220" y="5004"/>
                    <a:pt x="8526" y="3081"/>
                    <a:pt x="6181" y="1071"/>
                  </a:cubicBezTo>
                  <a:cubicBezTo>
                    <a:pt x="5216" y="244"/>
                    <a:pt x="4218" y="0"/>
                    <a:pt x="3377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30"/>
            <p:cNvSpPr/>
            <p:nvPr/>
          </p:nvSpPr>
          <p:spPr>
            <a:xfrm flipH="1">
              <a:off x="2965727" y="3002799"/>
              <a:ext cx="378419" cy="744996"/>
            </a:xfrm>
            <a:custGeom>
              <a:rect b="b" l="l" r="r" t="t"/>
              <a:pathLst>
                <a:path extrusionOk="0" h="15728" w="7989">
                  <a:moveTo>
                    <a:pt x="2246" y="0"/>
                  </a:moveTo>
                  <a:cubicBezTo>
                    <a:pt x="2165" y="0"/>
                    <a:pt x="2084" y="2"/>
                    <a:pt x="2002" y="7"/>
                  </a:cubicBezTo>
                  <a:cubicBezTo>
                    <a:pt x="1641" y="24"/>
                    <a:pt x="1270" y="77"/>
                    <a:pt x="918" y="183"/>
                  </a:cubicBezTo>
                  <a:cubicBezTo>
                    <a:pt x="688" y="245"/>
                    <a:pt x="459" y="324"/>
                    <a:pt x="239" y="421"/>
                  </a:cubicBezTo>
                  <a:cubicBezTo>
                    <a:pt x="159" y="456"/>
                    <a:pt x="80" y="501"/>
                    <a:pt x="1" y="545"/>
                  </a:cubicBezTo>
                  <a:lnTo>
                    <a:pt x="300" y="1030"/>
                  </a:lnTo>
                  <a:cubicBezTo>
                    <a:pt x="353" y="994"/>
                    <a:pt x="415" y="959"/>
                    <a:pt x="486" y="933"/>
                  </a:cubicBezTo>
                  <a:cubicBezTo>
                    <a:pt x="671" y="836"/>
                    <a:pt x="865" y="756"/>
                    <a:pt x="1067" y="686"/>
                  </a:cubicBezTo>
                  <a:cubicBezTo>
                    <a:pt x="1385" y="580"/>
                    <a:pt x="1711" y="509"/>
                    <a:pt x="2037" y="483"/>
                  </a:cubicBezTo>
                  <a:cubicBezTo>
                    <a:pt x="2173" y="466"/>
                    <a:pt x="2309" y="458"/>
                    <a:pt x="2445" y="458"/>
                  </a:cubicBezTo>
                  <a:cubicBezTo>
                    <a:pt x="2741" y="458"/>
                    <a:pt x="3035" y="496"/>
                    <a:pt x="3325" y="562"/>
                  </a:cubicBezTo>
                  <a:cubicBezTo>
                    <a:pt x="3563" y="615"/>
                    <a:pt x="3792" y="694"/>
                    <a:pt x="4021" y="800"/>
                  </a:cubicBezTo>
                  <a:cubicBezTo>
                    <a:pt x="4259" y="906"/>
                    <a:pt x="4497" y="1038"/>
                    <a:pt x="4718" y="1188"/>
                  </a:cubicBezTo>
                  <a:lnTo>
                    <a:pt x="4885" y="1320"/>
                  </a:lnTo>
                  <a:lnTo>
                    <a:pt x="4929" y="1347"/>
                  </a:lnTo>
                  <a:lnTo>
                    <a:pt x="4938" y="1356"/>
                  </a:lnTo>
                  <a:lnTo>
                    <a:pt x="4947" y="1356"/>
                  </a:lnTo>
                  <a:lnTo>
                    <a:pt x="4965" y="1373"/>
                  </a:lnTo>
                  <a:lnTo>
                    <a:pt x="5053" y="1444"/>
                  </a:lnTo>
                  <a:cubicBezTo>
                    <a:pt x="5106" y="1488"/>
                    <a:pt x="5159" y="1532"/>
                    <a:pt x="5203" y="1585"/>
                  </a:cubicBezTo>
                  <a:cubicBezTo>
                    <a:pt x="5256" y="1629"/>
                    <a:pt x="5308" y="1682"/>
                    <a:pt x="5353" y="1735"/>
                  </a:cubicBezTo>
                  <a:cubicBezTo>
                    <a:pt x="5547" y="1946"/>
                    <a:pt x="5679" y="2193"/>
                    <a:pt x="5758" y="2467"/>
                  </a:cubicBezTo>
                  <a:cubicBezTo>
                    <a:pt x="5829" y="2758"/>
                    <a:pt x="5837" y="3057"/>
                    <a:pt x="5776" y="3348"/>
                  </a:cubicBezTo>
                  <a:cubicBezTo>
                    <a:pt x="5723" y="3666"/>
                    <a:pt x="5635" y="3974"/>
                    <a:pt x="5529" y="4274"/>
                  </a:cubicBezTo>
                  <a:cubicBezTo>
                    <a:pt x="5317" y="4883"/>
                    <a:pt x="5062" y="5526"/>
                    <a:pt x="5026" y="6214"/>
                  </a:cubicBezTo>
                  <a:cubicBezTo>
                    <a:pt x="5009" y="6558"/>
                    <a:pt x="5062" y="6902"/>
                    <a:pt x="5176" y="7228"/>
                  </a:cubicBezTo>
                  <a:cubicBezTo>
                    <a:pt x="5203" y="7307"/>
                    <a:pt x="5238" y="7378"/>
                    <a:pt x="5273" y="7457"/>
                  </a:cubicBezTo>
                  <a:cubicBezTo>
                    <a:pt x="5308" y="7536"/>
                    <a:pt x="5353" y="7598"/>
                    <a:pt x="5397" y="7678"/>
                  </a:cubicBezTo>
                  <a:cubicBezTo>
                    <a:pt x="5476" y="7819"/>
                    <a:pt x="5555" y="7968"/>
                    <a:pt x="5644" y="8101"/>
                  </a:cubicBezTo>
                  <a:cubicBezTo>
                    <a:pt x="5996" y="8665"/>
                    <a:pt x="6367" y="9185"/>
                    <a:pt x="6702" y="9714"/>
                  </a:cubicBezTo>
                  <a:cubicBezTo>
                    <a:pt x="7037" y="10208"/>
                    <a:pt x="7328" y="10737"/>
                    <a:pt x="7574" y="11284"/>
                  </a:cubicBezTo>
                  <a:cubicBezTo>
                    <a:pt x="7786" y="11769"/>
                    <a:pt x="7918" y="12298"/>
                    <a:pt x="7945" y="12827"/>
                  </a:cubicBezTo>
                  <a:cubicBezTo>
                    <a:pt x="7962" y="13285"/>
                    <a:pt x="7883" y="13735"/>
                    <a:pt x="7707" y="14149"/>
                  </a:cubicBezTo>
                  <a:cubicBezTo>
                    <a:pt x="7574" y="14475"/>
                    <a:pt x="7389" y="14775"/>
                    <a:pt x="7178" y="15057"/>
                  </a:cubicBezTo>
                  <a:cubicBezTo>
                    <a:pt x="7090" y="15172"/>
                    <a:pt x="7001" y="15269"/>
                    <a:pt x="6931" y="15348"/>
                  </a:cubicBezTo>
                  <a:cubicBezTo>
                    <a:pt x="6851" y="15436"/>
                    <a:pt x="6781" y="15507"/>
                    <a:pt x="6728" y="15560"/>
                  </a:cubicBezTo>
                  <a:lnTo>
                    <a:pt x="6560" y="15727"/>
                  </a:lnTo>
                  <a:lnTo>
                    <a:pt x="6728" y="15578"/>
                  </a:lnTo>
                  <a:cubicBezTo>
                    <a:pt x="6799" y="15507"/>
                    <a:pt x="6860" y="15436"/>
                    <a:pt x="6931" y="15366"/>
                  </a:cubicBezTo>
                  <a:cubicBezTo>
                    <a:pt x="7019" y="15278"/>
                    <a:pt x="7098" y="15172"/>
                    <a:pt x="7178" y="15075"/>
                  </a:cubicBezTo>
                  <a:cubicBezTo>
                    <a:pt x="7398" y="14802"/>
                    <a:pt x="7583" y="14493"/>
                    <a:pt x="7716" y="14176"/>
                  </a:cubicBezTo>
                  <a:cubicBezTo>
                    <a:pt x="7901" y="13752"/>
                    <a:pt x="7989" y="13303"/>
                    <a:pt x="7971" y="12844"/>
                  </a:cubicBezTo>
                  <a:cubicBezTo>
                    <a:pt x="7954" y="12298"/>
                    <a:pt x="7830" y="11769"/>
                    <a:pt x="7619" y="11275"/>
                  </a:cubicBezTo>
                  <a:cubicBezTo>
                    <a:pt x="7380" y="10719"/>
                    <a:pt x="7098" y="10182"/>
                    <a:pt x="6781" y="9679"/>
                  </a:cubicBezTo>
                  <a:cubicBezTo>
                    <a:pt x="6455" y="9150"/>
                    <a:pt x="6084" y="8612"/>
                    <a:pt x="5758" y="8048"/>
                  </a:cubicBezTo>
                  <a:cubicBezTo>
                    <a:pt x="5670" y="7907"/>
                    <a:pt x="5591" y="7766"/>
                    <a:pt x="5511" y="7625"/>
                  </a:cubicBezTo>
                  <a:cubicBezTo>
                    <a:pt x="5476" y="7545"/>
                    <a:pt x="5432" y="7475"/>
                    <a:pt x="5405" y="7404"/>
                  </a:cubicBezTo>
                  <a:cubicBezTo>
                    <a:pt x="5370" y="7325"/>
                    <a:pt x="5335" y="7254"/>
                    <a:pt x="5308" y="7175"/>
                  </a:cubicBezTo>
                  <a:cubicBezTo>
                    <a:pt x="5211" y="6875"/>
                    <a:pt x="5167" y="6549"/>
                    <a:pt x="5194" y="6232"/>
                  </a:cubicBezTo>
                  <a:cubicBezTo>
                    <a:pt x="5247" y="5579"/>
                    <a:pt x="5511" y="4971"/>
                    <a:pt x="5741" y="4354"/>
                  </a:cubicBezTo>
                  <a:cubicBezTo>
                    <a:pt x="5864" y="4045"/>
                    <a:pt x="5961" y="3728"/>
                    <a:pt x="6031" y="3410"/>
                  </a:cubicBezTo>
                  <a:cubicBezTo>
                    <a:pt x="6111" y="3075"/>
                    <a:pt x="6111" y="2731"/>
                    <a:pt x="6031" y="2405"/>
                  </a:cubicBezTo>
                  <a:cubicBezTo>
                    <a:pt x="5952" y="2088"/>
                    <a:pt x="5802" y="1788"/>
                    <a:pt x="5591" y="1532"/>
                  </a:cubicBezTo>
                  <a:cubicBezTo>
                    <a:pt x="5547" y="1470"/>
                    <a:pt x="5494" y="1409"/>
                    <a:pt x="5441" y="1356"/>
                  </a:cubicBezTo>
                  <a:cubicBezTo>
                    <a:pt x="5388" y="1303"/>
                    <a:pt x="5326" y="1241"/>
                    <a:pt x="5273" y="1197"/>
                  </a:cubicBezTo>
                  <a:lnTo>
                    <a:pt x="5185" y="1118"/>
                  </a:lnTo>
                  <a:lnTo>
                    <a:pt x="5167" y="1100"/>
                  </a:lnTo>
                  <a:lnTo>
                    <a:pt x="5150" y="1082"/>
                  </a:lnTo>
                  <a:lnTo>
                    <a:pt x="5141" y="1074"/>
                  </a:lnTo>
                  <a:lnTo>
                    <a:pt x="5097" y="1047"/>
                  </a:lnTo>
                  <a:cubicBezTo>
                    <a:pt x="5035" y="1003"/>
                    <a:pt x="4982" y="950"/>
                    <a:pt x="4929" y="906"/>
                  </a:cubicBezTo>
                  <a:cubicBezTo>
                    <a:pt x="4480" y="571"/>
                    <a:pt x="3968" y="315"/>
                    <a:pt x="3422" y="157"/>
                  </a:cubicBezTo>
                  <a:cubicBezTo>
                    <a:pt x="3040" y="54"/>
                    <a:pt x="2647" y="0"/>
                    <a:pt x="2246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30"/>
            <p:cNvSpPr/>
            <p:nvPr/>
          </p:nvSpPr>
          <p:spPr>
            <a:xfrm flipH="1">
              <a:off x="3030903" y="3532225"/>
              <a:ext cx="694976" cy="448381"/>
            </a:xfrm>
            <a:custGeom>
              <a:rect b="b" l="l" r="r" t="t"/>
              <a:pathLst>
                <a:path extrusionOk="0" h="9466" w="14672">
                  <a:moveTo>
                    <a:pt x="5520" y="1"/>
                  </a:moveTo>
                  <a:lnTo>
                    <a:pt x="5247" y="3898"/>
                  </a:lnTo>
                  <a:cubicBezTo>
                    <a:pt x="4277" y="4577"/>
                    <a:pt x="3157" y="5018"/>
                    <a:pt x="1985" y="5176"/>
                  </a:cubicBezTo>
                  <a:cubicBezTo>
                    <a:pt x="1" y="5450"/>
                    <a:pt x="27" y="7284"/>
                    <a:pt x="988" y="8959"/>
                  </a:cubicBezTo>
                  <a:cubicBezTo>
                    <a:pt x="1192" y="9312"/>
                    <a:pt x="1932" y="9465"/>
                    <a:pt x="2965" y="9465"/>
                  </a:cubicBezTo>
                  <a:cubicBezTo>
                    <a:pt x="6801" y="9465"/>
                    <a:pt x="14671" y="7349"/>
                    <a:pt x="14011" y="5529"/>
                  </a:cubicBezTo>
                  <a:cubicBezTo>
                    <a:pt x="13549" y="4254"/>
                    <a:pt x="12069" y="4035"/>
                    <a:pt x="10734" y="4035"/>
                  </a:cubicBezTo>
                  <a:cubicBezTo>
                    <a:pt x="10034" y="4035"/>
                    <a:pt x="9373" y="4095"/>
                    <a:pt x="8921" y="4095"/>
                  </a:cubicBezTo>
                  <a:cubicBezTo>
                    <a:pt x="8674" y="4095"/>
                    <a:pt x="8490" y="4077"/>
                    <a:pt x="8395" y="4021"/>
                  </a:cubicBezTo>
                  <a:cubicBezTo>
                    <a:pt x="7804" y="3660"/>
                    <a:pt x="8553" y="874"/>
                    <a:pt x="8553" y="874"/>
                  </a:cubicBezTo>
                  <a:lnTo>
                    <a:pt x="8712" y="909"/>
                  </a:lnTo>
                  <a:lnTo>
                    <a:pt x="5520" y="1"/>
                  </a:ln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30"/>
            <p:cNvSpPr/>
            <p:nvPr/>
          </p:nvSpPr>
          <p:spPr>
            <a:xfrm flipH="1">
              <a:off x="3313167" y="3532225"/>
              <a:ext cx="155839" cy="133292"/>
            </a:xfrm>
            <a:custGeom>
              <a:rect b="b" l="l" r="r" t="t"/>
              <a:pathLst>
                <a:path extrusionOk="0" h="2814" w="3290">
                  <a:moveTo>
                    <a:pt x="106" y="1"/>
                  </a:moveTo>
                  <a:lnTo>
                    <a:pt x="0" y="1535"/>
                  </a:lnTo>
                  <a:cubicBezTo>
                    <a:pt x="529" y="1985"/>
                    <a:pt x="1191" y="2276"/>
                    <a:pt x="1852" y="2540"/>
                  </a:cubicBezTo>
                  <a:cubicBezTo>
                    <a:pt x="2152" y="2664"/>
                    <a:pt x="2451" y="2752"/>
                    <a:pt x="2769" y="2813"/>
                  </a:cubicBezTo>
                  <a:cubicBezTo>
                    <a:pt x="2839" y="2161"/>
                    <a:pt x="2963" y="1509"/>
                    <a:pt x="3130" y="874"/>
                  </a:cubicBezTo>
                  <a:lnTo>
                    <a:pt x="3289" y="90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30"/>
            <p:cNvSpPr/>
            <p:nvPr/>
          </p:nvSpPr>
          <p:spPr>
            <a:xfrm flipH="1">
              <a:off x="3139470" y="3136754"/>
              <a:ext cx="428107" cy="456575"/>
            </a:xfrm>
            <a:custGeom>
              <a:rect b="b" l="l" r="r" t="t"/>
              <a:pathLst>
                <a:path extrusionOk="0" h="9639" w="9038">
                  <a:moveTo>
                    <a:pt x="4845" y="0"/>
                  </a:moveTo>
                  <a:cubicBezTo>
                    <a:pt x="3097" y="0"/>
                    <a:pt x="1561" y="1764"/>
                    <a:pt x="1561" y="1764"/>
                  </a:cubicBezTo>
                  <a:cubicBezTo>
                    <a:pt x="1" y="5617"/>
                    <a:pt x="1438" y="7724"/>
                    <a:pt x="2919" y="9038"/>
                  </a:cubicBezTo>
                  <a:cubicBezTo>
                    <a:pt x="3367" y="9438"/>
                    <a:pt x="3991" y="9639"/>
                    <a:pt x="4658" y="9639"/>
                  </a:cubicBezTo>
                  <a:cubicBezTo>
                    <a:pt x="6184" y="9639"/>
                    <a:pt x="7941" y="8588"/>
                    <a:pt x="8377" y="6454"/>
                  </a:cubicBezTo>
                  <a:cubicBezTo>
                    <a:pt x="9038" y="3183"/>
                    <a:pt x="7865" y="494"/>
                    <a:pt x="5264" y="35"/>
                  </a:cubicBezTo>
                  <a:cubicBezTo>
                    <a:pt x="5124" y="11"/>
                    <a:pt x="4983" y="0"/>
                    <a:pt x="4845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30"/>
            <p:cNvSpPr/>
            <p:nvPr/>
          </p:nvSpPr>
          <p:spPr>
            <a:xfrm flipH="1">
              <a:off x="3270583" y="3137985"/>
              <a:ext cx="296994" cy="455344"/>
            </a:xfrm>
            <a:custGeom>
              <a:rect b="b" l="l" r="r" t="t"/>
              <a:pathLst>
                <a:path extrusionOk="0" h="9613" w="6270">
                  <a:moveTo>
                    <a:pt x="4559" y="1"/>
                  </a:moveTo>
                  <a:lnTo>
                    <a:pt x="4559" y="1"/>
                  </a:lnTo>
                  <a:cubicBezTo>
                    <a:pt x="2928" y="168"/>
                    <a:pt x="1561" y="1738"/>
                    <a:pt x="1561" y="1738"/>
                  </a:cubicBezTo>
                  <a:cubicBezTo>
                    <a:pt x="1" y="5599"/>
                    <a:pt x="1447" y="7707"/>
                    <a:pt x="2919" y="9012"/>
                  </a:cubicBezTo>
                  <a:cubicBezTo>
                    <a:pt x="3364" y="9412"/>
                    <a:pt x="3984" y="9612"/>
                    <a:pt x="4648" y="9612"/>
                  </a:cubicBezTo>
                  <a:cubicBezTo>
                    <a:pt x="5183" y="9612"/>
                    <a:pt x="5746" y="9483"/>
                    <a:pt x="6269" y="9223"/>
                  </a:cubicBezTo>
                  <a:lnTo>
                    <a:pt x="6269" y="9223"/>
                  </a:lnTo>
                  <a:cubicBezTo>
                    <a:pt x="6124" y="9242"/>
                    <a:pt x="5980" y="9251"/>
                    <a:pt x="5837" y="9251"/>
                  </a:cubicBezTo>
                  <a:cubicBezTo>
                    <a:pt x="5174" y="9251"/>
                    <a:pt x="4550" y="9049"/>
                    <a:pt x="4100" y="8650"/>
                  </a:cubicBezTo>
                  <a:cubicBezTo>
                    <a:pt x="2628" y="7345"/>
                    <a:pt x="1182" y="5238"/>
                    <a:pt x="2743" y="1376"/>
                  </a:cubicBezTo>
                  <a:cubicBezTo>
                    <a:pt x="3263" y="821"/>
                    <a:pt x="3880" y="344"/>
                    <a:pt x="4559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30"/>
            <p:cNvSpPr/>
            <p:nvPr/>
          </p:nvSpPr>
          <p:spPr>
            <a:xfrm flipH="1">
              <a:off x="3032940" y="3717479"/>
              <a:ext cx="693318" cy="596499"/>
            </a:xfrm>
            <a:custGeom>
              <a:rect b="b" l="l" r="r" t="t"/>
              <a:pathLst>
                <a:path extrusionOk="0" h="12593" w="14637">
                  <a:moveTo>
                    <a:pt x="10847" y="0"/>
                  </a:moveTo>
                  <a:cubicBezTo>
                    <a:pt x="10416" y="0"/>
                    <a:pt x="9999" y="23"/>
                    <a:pt x="9637" y="40"/>
                  </a:cubicBezTo>
                  <a:cubicBezTo>
                    <a:pt x="9134" y="851"/>
                    <a:pt x="8332" y="1468"/>
                    <a:pt x="7406" y="1556"/>
                  </a:cubicBezTo>
                  <a:cubicBezTo>
                    <a:pt x="7190" y="1575"/>
                    <a:pt x="6971" y="1585"/>
                    <a:pt x="6752" y="1585"/>
                  </a:cubicBezTo>
                  <a:cubicBezTo>
                    <a:pt x="5703" y="1585"/>
                    <a:pt x="4650" y="1353"/>
                    <a:pt x="3862" y="675"/>
                  </a:cubicBezTo>
                  <a:cubicBezTo>
                    <a:pt x="3262" y="922"/>
                    <a:pt x="2645" y="1089"/>
                    <a:pt x="2010" y="1177"/>
                  </a:cubicBezTo>
                  <a:cubicBezTo>
                    <a:pt x="0" y="1468"/>
                    <a:pt x="44" y="3364"/>
                    <a:pt x="1005" y="5101"/>
                  </a:cubicBezTo>
                  <a:cubicBezTo>
                    <a:pt x="1427" y="5852"/>
                    <a:pt x="5753" y="12592"/>
                    <a:pt x="8759" y="12592"/>
                  </a:cubicBezTo>
                  <a:cubicBezTo>
                    <a:pt x="8893" y="12592"/>
                    <a:pt x="9024" y="12579"/>
                    <a:pt x="9152" y="12551"/>
                  </a:cubicBezTo>
                  <a:cubicBezTo>
                    <a:pt x="12732" y="11775"/>
                    <a:pt x="14636" y="2844"/>
                    <a:pt x="14178" y="1548"/>
                  </a:cubicBezTo>
                  <a:cubicBezTo>
                    <a:pt x="13710" y="224"/>
                    <a:pt x="12202" y="0"/>
                    <a:pt x="10847" y="0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30"/>
            <p:cNvSpPr/>
            <p:nvPr/>
          </p:nvSpPr>
          <p:spPr>
            <a:xfrm flipH="1">
              <a:off x="3215772" y="3471201"/>
              <a:ext cx="154986" cy="21979"/>
            </a:xfrm>
            <a:custGeom>
              <a:rect b="b" l="l" r="r" t="t"/>
              <a:pathLst>
                <a:path extrusionOk="0" h="464" w="3272">
                  <a:moveTo>
                    <a:pt x="1" y="1"/>
                  </a:moveTo>
                  <a:lnTo>
                    <a:pt x="1" y="1"/>
                  </a:lnTo>
                  <a:cubicBezTo>
                    <a:pt x="449" y="349"/>
                    <a:pt x="975" y="463"/>
                    <a:pt x="1472" y="463"/>
                  </a:cubicBezTo>
                  <a:cubicBezTo>
                    <a:pt x="2424" y="463"/>
                    <a:pt x="3272" y="45"/>
                    <a:pt x="3272" y="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30"/>
            <p:cNvSpPr/>
            <p:nvPr/>
          </p:nvSpPr>
          <p:spPr>
            <a:xfrm flipH="1">
              <a:off x="2663760" y="3714353"/>
              <a:ext cx="507874" cy="658361"/>
            </a:xfrm>
            <a:custGeom>
              <a:rect b="b" l="l" r="r" t="t"/>
              <a:pathLst>
                <a:path extrusionOk="0" h="13899" w="10722">
                  <a:moveTo>
                    <a:pt x="0" y="0"/>
                  </a:moveTo>
                  <a:lnTo>
                    <a:pt x="1614" y="8888"/>
                  </a:lnTo>
                  <a:cubicBezTo>
                    <a:pt x="1614" y="8888"/>
                    <a:pt x="4745" y="13898"/>
                    <a:pt x="7010" y="13898"/>
                  </a:cubicBezTo>
                  <a:cubicBezTo>
                    <a:pt x="7072" y="13898"/>
                    <a:pt x="7134" y="13895"/>
                    <a:pt x="7195" y="13887"/>
                  </a:cubicBezTo>
                  <a:cubicBezTo>
                    <a:pt x="9478" y="13587"/>
                    <a:pt x="10722" y="2054"/>
                    <a:pt x="10722" y="2054"/>
                  </a:cubicBezTo>
                  <a:lnTo>
                    <a:pt x="7935" y="1243"/>
                  </a:lnTo>
                  <a:lnTo>
                    <a:pt x="6242" y="7636"/>
                  </a:lnTo>
                  <a:cubicBezTo>
                    <a:pt x="6242" y="7636"/>
                    <a:pt x="5281" y="5555"/>
                    <a:pt x="3888" y="3086"/>
                  </a:cubicBezTo>
                  <a:cubicBezTo>
                    <a:pt x="2204" y="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30"/>
            <p:cNvSpPr/>
            <p:nvPr/>
          </p:nvSpPr>
          <p:spPr>
            <a:xfrm flipH="1">
              <a:off x="2434077" y="3415559"/>
              <a:ext cx="289463" cy="458849"/>
            </a:xfrm>
            <a:custGeom>
              <a:rect b="b" l="l" r="r" t="t"/>
              <a:pathLst>
                <a:path extrusionOk="0" h="9687" w="6111">
                  <a:moveTo>
                    <a:pt x="2861" y="1"/>
                  </a:moveTo>
                  <a:cubicBezTo>
                    <a:pt x="2481" y="1"/>
                    <a:pt x="2416" y="580"/>
                    <a:pt x="2822" y="639"/>
                  </a:cubicBezTo>
                  <a:lnTo>
                    <a:pt x="3087" y="674"/>
                  </a:lnTo>
                  <a:lnTo>
                    <a:pt x="2663" y="3892"/>
                  </a:lnTo>
                  <a:cubicBezTo>
                    <a:pt x="1191" y="4033"/>
                    <a:pt x="54" y="5250"/>
                    <a:pt x="27" y="6731"/>
                  </a:cubicBezTo>
                  <a:cubicBezTo>
                    <a:pt x="1" y="8204"/>
                    <a:pt x="1085" y="9465"/>
                    <a:pt x="2549" y="9659"/>
                  </a:cubicBezTo>
                  <a:cubicBezTo>
                    <a:pt x="2683" y="9677"/>
                    <a:pt x="2816" y="9686"/>
                    <a:pt x="2948" y="9686"/>
                  </a:cubicBezTo>
                  <a:cubicBezTo>
                    <a:pt x="4256" y="9686"/>
                    <a:pt x="5421" y="8795"/>
                    <a:pt x="5749" y="7490"/>
                  </a:cubicBezTo>
                  <a:cubicBezTo>
                    <a:pt x="6111" y="6061"/>
                    <a:pt x="5335" y="4580"/>
                    <a:pt x="3951" y="4069"/>
                  </a:cubicBezTo>
                  <a:lnTo>
                    <a:pt x="4383" y="842"/>
                  </a:lnTo>
                  <a:lnTo>
                    <a:pt x="4647" y="877"/>
                  </a:lnTo>
                  <a:cubicBezTo>
                    <a:pt x="4667" y="880"/>
                    <a:pt x="4686" y="881"/>
                    <a:pt x="4704" y="881"/>
                  </a:cubicBezTo>
                  <a:cubicBezTo>
                    <a:pt x="5077" y="881"/>
                    <a:pt x="5131" y="301"/>
                    <a:pt x="4735" y="251"/>
                  </a:cubicBezTo>
                  <a:lnTo>
                    <a:pt x="2910" y="4"/>
                  </a:lnTo>
                  <a:cubicBezTo>
                    <a:pt x="2893" y="2"/>
                    <a:pt x="2877" y="1"/>
                    <a:pt x="2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30"/>
            <p:cNvSpPr/>
            <p:nvPr/>
          </p:nvSpPr>
          <p:spPr>
            <a:xfrm flipH="1">
              <a:off x="2471640" y="3727711"/>
              <a:ext cx="205954" cy="119082"/>
            </a:xfrm>
            <a:custGeom>
              <a:rect b="b" l="l" r="r" t="t"/>
              <a:pathLst>
                <a:path extrusionOk="0" h="2514" w="4348">
                  <a:moveTo>
                    <a:pt x="4339" y="0"/>
                  </a:moveTo>
                  <a:lnTo>
                    <a:pt x="3836" y="141"/>
                  </a:lnTo>
                  <a:cubicBezTo>
                    <a:pt x="2566" y="494"/>
                    <a:pt x="1297" y="997"/>
                    <a:pt x="1" y="1243"/>
                  </a:cubicBezTo>
                  <a:cubicBezTo>
                    <a:pt x="395" y="2033"/>
                    <a:pt x="1197" y="2514"/>
                    <a:pt x="2052" y="2514"/>
                  </a:cubicBezTo>
                  <a:cubicBezTo>
                    <a:pt x="2228" y="2514"/>
                    <a:pt x="2407" y="2493"/>
                    <a:pt x="2584" y="2451"/>
                  </a:cubicBezTo>
                  <a:cubicBezTo>
                    <a:pt x="3616" y="2204"/>
                    <a:pt x="4347" y="1279"/>
                    <a:pt x="4347" y="212"/>
                  </a:cubicBezTo>
                  <a:cubicBezTo>
                    <a:pt x="4347" y="141"/>
                    <a:pt x="4347" y="71"/>
                    <a:pt x="4339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30"/>
            <p:cNvSpPr/>
            <p:nvPr/>
          </p:nvSpPr>
          <p:spPr>
            <a:xfrm flipH="1">
              <a:off x="2482109" y="3608629"/>
              <a:ext cx="55562" cy="41968"/>
            </a:xfrm>
            <a:custGeom>
              <a:rect b="b" l="l" r="r" t="t"/>
              <a:pathLst>
                <a:path extrusionOk="0" h="886" w="1173">
                  <a:moveTo>
                    <a:pt x="830" y="1"/>
                  </a:moveTo>
                  <a:cubicBezTo>
                    <a:pt x="763" y="1"/>
                    <a:pt x="685" y="19"/>
                    <a:pt x="591" y="63"/>
                  </a:cubicBezTo>
                  <a:cubicBezTo>
                    <a:pt x="88" y="301"/>
                    <a:pt x="0" y="874"/>
                    <a:pt x="353" y="883"/>
                  </a:cubicBezTo>
                  <a:cubicBezTo>
                    <a:pt x="387" y="885"/>
                    <a:pt x="419" y="886"/>
                    <a:pt x="450" y="886"/>
                  </a:cubicBezTo>
                  <a:cubicBezTo>
                    <a:pt x="731" y="886"/>
                    <a:pt x="895" y="798"/>
                    <a:pt x="1173" y="345"/>
                  </a:cubicBezTo>
                  <a:cubicBezTo>
                    <a:pt x="1173" y="345"/>
                    <a:pt x="1120" y="1"/>
                    <a:pt x="830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30"/>
            <p:cNvSpPr/>
            <p:nvPr/>
          </p:nvSpPr>
          <p:spPr>
            <a:xfrm flipH="1">
              <a:off x="2462451" y="3635391"/>
              <a:ext cx="55609" cy="41968"/>
            </a:xfrm>
            <a:custGeom>
              <a:rect b="b" l="l" r="r" t="t"/>
              <a:pathLst>
                <a:path extrusionOk="0" h="886" w="1174">
                  <a:moveTo>
                    <a:pt x="834" y="0"/>
                  </a:moveTo>
                  <a:cubicBezTo>
                    <a:pt x="767" y="0"/>
                    <a:pt x="687" y="18"/>
                    <a:pt x="591" y="62"/>
                  </a:cubicBezTo>
                  <a:cubicBezTo>
                    <a:pt x="89" y="300"/>
                    <a:pt x="1" y="874"/>
                    <a:pt x="353" y="882"/>
                  </a:cubicBezTo>
                  <a:cubicBezTo>
                    <a:pt x="387" y="884"/>
                    <a:pt x="420" y="885"/>
                    <a:pt x="450" y="885"/>
                  </a:cubicBezTo>
                  <a:cubicBezTo>
                    <a:pt x="732" y="885"/>
                    <a:pt x="895" y="797"/>
                    <a:pt x="1173" y="345"/>
                  </a:cubicBezTo>
                  <a:cubicBezTo>
                    <a:pt x="1173" y="345"/>
                    <a:pt x="1127" y="0"/>
                    <a:pt x="834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30"/>
            <p:cNvSpPr/>
            <p:nvPr/>
          </p:nvSpPr>
          <p:spPr>
            <a:xfrm flipH="1">
              <a:off x="2503803" y="3587361"/>
              <a:ext cx="55609" cy="41968"/>
            </a:xfrm>
            <a:custGeom>
              <a:rect b="b" l="l" r="r" t="t"/>
              <a:pathLst>
                <a:path extrusionOk="0" h="886" w="1174">
                  <a:moveTo>
                    <a:pt x="830" y="0"/>
                  </a:moveTo>
                  <a:cubicBezTo>
                    <a:pt x="764" y="0"/>
                    <a:pt x="685" y="18"/>
                    <a:pt x="592" y="62"/>
                  </a:cubicBezTo>
                  <a:cubicBezTo>
                    <a:pt x="80" y="292"/>
                    <a:pt x="1" y="865"/>
                    <a:pt x="345" y="882"/>
                  </a:cubicBezTo>
                  <a:cubicBezTo>
                    <a:pt x="379" y="884"/>
                    <a:pt x="412" y="885"/>
                    <a:pt x="444" y="885"/>
                  </a:cubicBezTo>
                  <a:cubicBezTo>
                    <a:pt x="730" y="885"/>
                    <a:pt x="887" y="797"/>
                    <a:pt x="1173" y="345"/>
                  </a:cubicBezTo>
                  <a:cubicBezTo>
                    <a:pt x="1173" y="345"/>
                    <a:pt x="1121" y="0"/>
                    <a:pt x="830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30"/>
            <p:cNvSpPr/>
            <p:nvPr/>
          </p:nvSpPr>
          <p:spPr>
            <a:xfrm flipH="1">
              <a:off x="2648036" y="3602613"/>
              <a:ext cx="121024" cy="194870"/>
            </a:xfrm>
            <a:custGeom>
              <a:rect b="b" l="l" r="r" t="t"/>
              <a:pathLst>
                <a:path extrusionOk="0" h="4114" w="2555">
                  <a:moveTo>
                    <a:pt x="2314" y="0"/>
                  </a:moveTo>
                  <a:cubicBezTo>
                    <a:pt x="1958" y="0"/>
                    <a:pt x="806" y="625"/>
                    <a:pt x="627" y="798"/>
                  </a:cubicBezTo>
                  <a:cubicBezTo>
                    <a:pt x="362" y="1045"/>
                    <a:pt x="71" y="3197"/>
                    <a:pt x="1" y="3770"/>
                  </a:cubicBezTo>
                  <a:lnTo>
                    <a:pt x="1164" y="4114"/>
                  </a:lnTo>
                  <a:cubicBezTo>
                    <a:pt x="1279" y="3858"/>
                    <a:pt x="1411" y="3611"/>
                    <a:pt x="1561" y="3382"/>
                  </a:cubicBezTo>
                  <a:cubicBezTo>
                    <a:pt x="2531" y="1804"/>
                    <a:pt x="1411" y="1178"/>
                    <a:pt x="1411" y="1178"/>
                  </a:cubicBezTo>
                  <a:cubicBezTo>
                    <a:pt x="2433" y="283"/>
                    <a:pt x="2554" y="0"/>
                    <a:pt x="2314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30"/>
            <p:cNvSpPr/>
            <p:nvPr/>
          </p:nvSpPr>
          <p:spPr>
            <a:xfrm flipH="1">
              <a:off x="2707624" y="3764847"/>
              <a:ext cx="61436" cy="34294"/>
            </a:xfrm>
            <a:custGeom>
              <a:rect b="b" l="l" r="r" t="t"/>
              <a:pathLst>
                <a:path extrusionOk="0" h="724" w="1297">
                  <a:moveTo>
                    <a:pt x="45" y="1"/>
                  </a:moveTo>
                  <a:cubicBezTo>
                    <a:pt x="1" y="292"/>
                    <a:pt x="1" y="336"/>
                    <a:pt x="1" y="336"/>
                  </a:cubicBezTo>
                  <a:lnTo>
                    <a:pt x="1297" y="724"/>
                  </a:lnTo>
                  <a:lnTo>
                    <a:pt x="1226" y="556"/>
                  </a:lnTo>
                  <a:cubicBezTo>
                    <a:pt x="1041" y="495"/>
                    <a:pt x="353" y="160"/>
                    <a:pt x="45" y="1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30"/>
            <p:cNvSpPr/>
            <p:nvPr/>
          </p:nvSpPr>
          <p:spPr>
            <a:xfrm flipH="1">
              <a:off x="2905569" y="3714637"/>
              <a:ext cx="828647" cy="1469814"/>
            </a:xfrm>
            <a:custGeom>
              <a:rect b="b" l="l" r="r" t="t"/>
              <a:pathLst>
                <a:path extrusionOk="0" h="31030" w="17494">
                  <a:moveTo>
                    <a:pt x="10915" y="0"/>
                  </a:moveTo>
                  <a:cubicBezTo>
                    <a:pt x="10809" y="0"/>
                    <a:pt x="10748" y="3"/>
                    <a:pt x="10748" y="3"/>
                  </a:cubicBezTo>
                  <a:lnTo>
                    <a:pt x="9391" y="7762"/>
                  </a:lnTo>
                  <a:lnTo>
                    <a:pt x="4568" y="788"/>
                  </a:lnTo>
                  <a:cubicBezTo>
                    <a:pt x="4568" y="788"/>
                    <a:pt x="865" y="1131"/>
                    <a:pt x="433" y="2710"/>
                  </a:cubicBezTo>
                  <a:cubicBezTo>
                    <a:pt x="1" y="4288"/>
                    <a:pt x="3580" y="11209"/>
                    <a:pt x="3580" y="11209"/>
                  </a:cubicBezTo>
                  <a:cubicBezTo>
                    <a:pt x="776" y="18968"/>
                    <a:pt x="256" y="31030"/>
                    <a:pt x="256" y="31030"/>
                  </a:cubicBezTo>
                  <a:lnTo>
                    <a:pt x="17493" y="31030"/>
                  </a:lnTo>
                  <a:cubicBezTo>
                    <a:pt x="17150" y="22416"/>
                    <a:pt x="13834" y="11342"/>
                    <a:pt x="13834" y="11342"/>
                  </a:cubicBezTo>
                  <a:cubicBezTo>
                    <a:pt x="13834" y="11342"/>
                    <a:pt x="15351" y="3583"/>
                    <a:pt x="14628" y="1722"/>
                  </a:cubicBezTo>
                  <a:cubicBezTo>
                    <a:pt x="14012" y="111"/>
                    <a:pt x="11577" y="0"/>
                    <a:pt x="109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30"/>
            <p:cNvSpPr/>
            <p:nvPr/>
          </p:nvSpPr>
          <p:spPr>
            <a:xfrm flipH="1">
              <a:off x="3250975" y="4153686"/>
              <a:ext cx="38889" cy="33299"/>
            </a:xfrm>
            <a:custGeom>
              <a:rect b="b" l="l" r="r" t="t"/>
              <a:pathLst>
                <a:path extrusionOk="0" h="703" w="821">
                  <a:moveTo>
                    <a:pt x="468" y="1"/>
                  </a:moveTo>
                  <a:cubicBezTo>
                    <a:pt x="160" y="1"/>
                    <a:pt x="1" y="380"/>
                    <a:pt x="221" y="600"/>
                  </a:cubicBezTo>
                  <a:cubicBezTo>
                    <a:pt x="292" y="671"/>
                    <a:pt x="380" y="703"/>
                    <a:pt x="466" y="703"/>
                  </a:cubicBezTo>
                  <a:cubicBezTo>
                    <a:pt x="647" y="703"/>
                    <a:pt x="821" y="562"/>
                    <a:pt x="821" y="353"/>
                  </a:cubicBezTo>
                  <a:cubicBezTo>
                    <a:pt x="821" y="159"/>
                    <a:pt x="662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30"/>
            <p:cNvSpPr/>
            <p:nvPr/>
          </p:nvSpPr>
          <p:spPr>
            <a:xfrm flipH="1">
              <a:off x="3248890" y="4152313"/>
              <a:ext cx="39268" cy="36331"/>
            </a:xfrm>
            <a:custGeom>
              <a:rect b="b" l="l" r="r" t="t"/>
              <a:pathLst>
                <a:path extrusionOk="0" h="767" w="829">
                  <a:moveTo>
                    <a:pt x="414" y="67"/>
                  </a:moveTo>
                  <a:cubicBezTo>
                    <a:pt x="434" y="67"/>
                    <a:pt x="455" y="69"/>
                    <a:pt x="476" y="74"/>
                  </a:cubicBezTo>
                  <a:cubicBezTo>
                    <a:pt x="626" y="109"/>
                    <a:pt x="732" y="232"/>
                    <a:pt x="732" y="391"/>
                  </a:cubicBezTo>
                  <a:cubicBezTo>
                    <a:pt x="732" y="514"/>
                    <a:pt x="661" y="638"/>
                    <a:pt x="538" y="682"/>
                  </a:cubicBezTo>
                  <a:cubicBezTo>
                    <a:pt x="506" y="693"/>
                    <a:pt x="473" y="699"/>
                    <a:pt x="441" y="699"/>
                  </a:cubicBezTo>
                  <a:cubicBezTo>
                    <a:pt x="349" y="699"/>
                    <a:pt x="262" y="654"/>
                    <a:pt x="203" y="576"/>
                  </a:cubicBezTo>
                  <a:cubicBezTo>
                    <a:pt x="115" y="479"/>
                    <a:pt x="106" y="329"/>
                    <a:pt x="168" y="215"/>
                  </a:cubicBezTo>
                  <a:cubicBezTo>
                    <a:pt x="219" y="120"/>
                    <a:pt x="313" y="67"/>
                    <a:pt x="414" y="67"/>
                  </a:cubicBezTo>
                  <a:close/>
                  <a:moveTo>
                    <a:pt x="447" y="0"/>
                  </a:moveTo>
                  <a:cubicBezTo>
                    <a:pt x="327" y="0"/>
                    <a:pt x="208" y="53"/>
                    <a:pt x="124" y="144"/>
                  </a:cubicBezTo>
                  <a:cubicBezTo>
                    <a:pt x="18" y="268"/>
                    <a:pt x="0" y="444"/>
                    <a:pt x="88" y="585"/>
                  </a:cubicBezTo>
                  <a:cubicBezTo>
                    <a:pt x="169" y="710"/>
                    <a:pt x="295" y="767"/>
                    <a:pt x="420" y="767"/>
                  </a:cubicBezTo>
                  <a:cubicBezTo>
                    <a:pt x="619" y="767"/>
                    <a:pt x="817" y="622"/>
                    <a:pt x="829" y="384"/>
                  </a:cubicBezTo>
                  <a:lnTo>
                    <a:pt x="829" y="384"/>
                  </a:lnTo>
                  <a:cubicBezTo>
                    <a:pt x="829" y="383"/>
                    <a:pt x="829" y="383"/>
                    <a:pt x="829" y="382"/>
                  </a:cubicBezTo>
                  <a:lnTo>
                    <a:pt x="829" y="382"/>
                  </a:lnTo>
                  <a:cubicBezTo>
                    <a:pt x="829" y="382"/>
                    <a:pt x="829" y="382"/>
                    <a:pt x="829" y="382"/>
                  </a:cubicBezTo>
                  <a:cubicBezTo>
                    <a:pt x="829" y="215"/>
                    <a:pt x="723" y="74"/>
                    <a:pt x="573" y="21"/>
                  </a:cubicBezTo>
                  <a:cubicBezTo>
                    <a:pt x="532" y="7"/>
                    <a:pt x="489" y="0"/>
                    <a:pt x="447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30"/>
            <p:cNvSpPr/>
            <p:nvPr/>
          </p:nvSpPr>
          <p:spPr>
            <a:xfrm flipH="1">
              <a:off x="3208723" y="4801247"/>
              <a:ext cx="38936" cy="36710"/>
            </a:xfrm>
            <a:custGeom>
              <a:rect b="b" l="l" r="r" t="t"/>
              <a:pathLst>
                <a:path extrusionOk="0" h="775" w="822">
                  <a:moveTo>
                    <a:pt x="414" y="77"/>
                  </a:moveTo>
                  <a:cubicBezTo>
                    <a:pt x="435" y="77"/>
                    <a:pt x="456" y="80"/>
                    <a:pt x="476" y="84"/>
                  </a:cubicBezTo>
                  <a:cubicBezTo>
                    <a:pt x="626" y="110"/>
                    <a:pt x="723" y="243"/>
                    <a:pt x="723" y="393"/>
                  </a:cubicBezTo>
                  <a:cubicBezTo>
                    <a:pt x="723" y="393"/>
                    <a:pt x="723" y="393"/>
                    <a:pt x="723" y="393"/>
                  </a:cubicBezTo>
                  <a:lnTo>
                    <a:pt x="723" y="393"/>
                  </a:lnTo>
                  <a:cubicBezTo>
                    <a:pt x="723" y="394"/>
                    <a:pt x="723" y="396"/>
                    <a:pt x="724" y="397"/>
                  </a:cubicBezTo>
                  <a:lnTo>
                    <a:pt x="724" y="397"/>
                  </a:lnTo>
                  <a:cubicBezTo>
                    <a:pt x="730" y="519"/>
                    <a:pt x="651" y="640"/>
                    <a:pt x="529" y="684"/>
                  </a:cubicBezTo>
                  <a:cubicBezTo>
                    <a:pt x="497" y="695"/>
                    <a:pt x="464" y="701"/>
                    <a:pt x="431" y="701"/>
                  </a:cubicBezTo>
                  <a:cubicBezTo>
                    <a:pt x="340" y="701"/>
                    <a:pt x="253" y="658"/>
                    <a:pt x="194" y="587"/>
                  </a:cubicBezTo>
                  <a:cubicBezTo>
                    <a:pt x="115" y="481"/>
                    <a:pt x="106" y="340"/>
                    <a:pt x="168" y="225"/>
                  </a:cubicBezTo>
                  <a:cubicBezTo>
                    <a:pt x="219" y="130"/>
                    <a:pt x="313" y="77"/>
                    <a:pt x="414" y="77"/>
                  </a:cubicBezTo>
                  <a:close/>
                  <a:moveTo>
                    <a:pt x="434" y="0"/>
                  </a:moveTo>
                  <a:cubicBezTo>
                    <a:pt x="313" y="0"/>
                    <a:pt x="198" y="50"/>
                    <a:pt x="115" y="146"/>
                  </a:cubicBezTo>
                  <a:cubicBezTo>
                    <a:pt x="18" y="269"/>
                    <a:pt x="0" y="446"/>
                    <a:pt x="80" y="587"/>
                  </a:cubicBezTo>
                  <a:cubicBezTo>
                    <a:pt x="161" y="716"/>
                    <a:pt x="289" y="774"/>
                    <a:pt x="416" y="774"/>
                  </a:cubicBezTo>
                  <a:cubicBezTo>
                    <a:pt x="614" y="774"/>
                    <a:pt x="808" y="632"/>
                    <a:pt x="820" y="396"/>
                  </a:cubicBezTo>
                  <a:lnTo>
                    <a:pt x="820" y="396"/>
                  </a:lnTo>
                  <a:cubicBezTo>
                    <a:pt x="821" y="392"/>
                    <a:pt x="821" y="388"/>
                    <a:pt x="820" y="384"/>
                  </a:cubicBezTo>
                  <a:lnTo>
                    <a:pt x="820" y="384"/>
                  </a:lnTo>
                  <a:cubicBezTo>
                    <a:pt x="820" y="384"/>
                    <a:pt x="820" y="384"/>
                    <a:pt x="820" y="384"/>
                  </a:cubicBezTo>
                  <a:cubicBezTo>
                    <a:pt x="821" y="379"/>
                    <a:pt x="821" y="374"/>
                    <a:pt x="820" y="370"/>
                  </a:cubicBezTo>
                  <a:lnTo>
                    <a:pt x="820" y="370"/>
                  </a:lnTo>
                  <a:cubicBezTo>
                    <a:pt x="815" y="217"/>
                    <a:pt x="719" y="74"/>
                    <a:pt x="573" y="22"/>
                  </a:cubicBezTo>
                  <a:cubicBezTo>
                    <a:pt x="527" y="8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30"/>
            <p:cNvSpPr/>
            <p:nvPr/>
          </p:nvSpPr>
          <p:spPr>
            <a:xfrm flipH="1">
              <a:off x="3210854" y="4574357"/>
              <a:ext cx="38889" cy="35905"/>
            </a:xfrm>
            <a:custGeom>
              <a:rect b="b" l="l" r="r" t="t"/>
              <a:pathLst>
                <a:path extrusionOk="0" h="758" w="821">
                  <a:moveTo>
                    <a:pt x="414" y="53"/>
                  </a:moveTo>
                  <a:cubicBezTo>
                    <a:pt x="434" y="53"/>
                    <a:pt x="455" y="55"/>
                    <a:pt x="476" y="60"/>
                  </a:cubicBezTo>
                  <a:cubicBezTo>
                    <a:pt x="622" y="103"/>
                    <a:pt x="726" y="229"/>
                    <a:pt x="724" y="382"/>
                  </a:cubicBezTo>
                  <a:lnTo>
                    <a:pt x="724" y="382"/>
                  </a:lnTo>
                  <a:cubicBezTo>
                    <a:pt x="723" y="383"/>
                    <a:pt x="723" y="385"/>
                    <a:pt x="723" y="386"/>
                  </a:cubicBezTo>
                  <a:cubicBezTo>
                    <a:pt x="723" y="518"/>
                    <a:pt x="644" y="633"/>
                    <a:pt x="520" y="686"/>
                  </a:cubicBezTo>
                  <a:cubicBezTo>
                    <a:pt x="492" y="694"/>
                    <a:pt x="464" y="698"/>
                    <a:pt x="436" y="698"/>
                  </a:cubicBezTo>
                  <a:cubicBezTo>
                    <a:pt x="340" y="698"/>
                    <a:pt x="249" y="653"/>
                    <a:pt x="194" y="571"/>
                  </a:cubicBezTo>
                  <a:cubicBezTo>
                    <a:pt x="106" y="466"/>
                    <a:pt x="97" y="316"/>
                    <a:pt x="168" y="201"/>
                  </a:cubicBezTo>
                  <a:cubicBezTo>
                    <a:pt x="219" y="106"/>
                    <a:pt x="313" y="53"/>
                    <a:pt x="414" y="53"/>
                  </a:cubicBezTo>
                  <a:close/>
                  <a:moveTo>
                    <a:pt x="443" y="1"/>
                  </a:moveTo>
                  <a:cubicBezTo>
                    <a:pt x="321" y="1"/>
                    <a:pt x="203" y="54"/>
                    <a:pt x="115" y="148"/>
                  </a:cubicBezTo>
                  <a:cubicBezTo>
                    <a:pt x="18" y="272"/>
                    <a:pt x="0" y="448"/>
                    <a:pt x="80" y="580"/>
                  </a:cubicBezTo>
                  <a:cubicBezTo>
                    <a:pt x="159" y="695"/>
                    <a:pt x="285" y="757"/>
                    <a:pt x="414" y="757"/>
                  </a:cubicBezTo>
                  <a:cubicBezTo>
                    <a:pt x="444" y="757"/>
                    <a:pt x="473" y="754"/>
                    <a:pt x="503" y="748"/>
                  </a:cubicBezTo>
                  <a:cubicBezTo>
                    <a:pt x="679" y="712"/>
                    <a:pt x="820" y="563"/>
                    <a:pt x="820" y="377"/>
                  </a:cubicBezTo>
                  <a:cubicBezTo>
                    <a:pt x="820" y="376"/>
                    <a:pt x="820" y="374"/>
                    <a:pt x="820" y="373"/>
                  </a:cubicBezTo>
                  <a:lnTo>
                    <a:pt x="820" y="373"/>
                  </a:lnTo>
                  <a:cubicBezTo>
                    <a:pt x="820" y="371"/>
                    <a:pt x="820" y="370"/>
                    <a:pt x="820" y="369"/>
                  </a:cubicBezTo>
                  <a:cubicBezTo>
                    <a:pt x="820" y="210"/>
                    <a:pt x="714" y="69"/>
                    <a:pt x="556" y="16"/>
                  </a:cubicBezTo>
                  <a:cubicBezTo>
                    <a:pt x="518" y="6"/>
                    <a:pt x="481" y="1"/>
                    <a:pt x="443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30"/>
            <p:cNvSpPr/>
            <p:nvPr/>
          </p:nvSpPr>
          <p:spPr>
            <a:xfrm flipH="1">
              <a:off x="3232170" y="4362482"/>
              <a:ext cx="38889" cy="33015"/>
            </a:xfrm>
            <a:custGeom>
              <a:rect b="b" l="l" r="r" t="t"/>
              <a:pathLst>
                <a:path extrusionOk="0" h="697" w="821">
                  <a:moveTo>
                    <a:pt x="483" y="1"/>
                  </a:moveTo>
                  <a:cubicBezTo>
                    <a:pt x="478" y="1"/>
                    <a:pt x="473" y="1"/>
                    <a:pt x="468" y="1"/>
                  </a:cubicBezTo>
                  <a:cubicBezTo>
                    <a:pt x="159" y="1"/>
                    <a:pt x="1" y="371"/>
                    <a:pt x="221" y="592"/>
                  </a:cubicBezTo>
                  <a:cubicBezTo>
                    <a:pt x="293" y="664"/>
                    <a:pt x="382" y="696"/>
                    <a:pt x="469" y="696"/>
                  </a:cubicBezTo>
                  <a:cubicBezTo>
                    <a:pt x="649" y="696"/>
                    <a:pt x="821" y="559"/>
                    <a:pt x="821" y="345"/>
                  </a:cubicBezTo>
                  <a:cubicBezTo>
                    <a:pt x="821" y="156"/>
                    <a:pt x="670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30"/>
            <p:cNvSpPr/>
            <p:nvPr/>
          </p:nvSpPr>
          <p:spPr>
            <a:xfrm flipH="1">
              <a:off x="3229659" y="4360635"/>
              <a:ext cx="39315" cy="36426"/>
            </a:xfrm>
            <a:custGeom>
              <a:rect b="b" l="l" r="r" t="t"/>
              <a:pathLst>
                <a:path extrusionOk="0" h="769" w="830">
                  <a:moveTo>
                    <a:pt x="430" y="72"/>
                  </a:moveTo>
                  <a:cubicBezTo>
                    <a:pt x="446" y="72"/>
                    <a:pt x="461" y="73"/>
                    <a:pt x="477" y="75"/>
                  </a:cubicBezTo>
                  <a:cubicBezTo>
                    <a:pt x="627" y="111"/>
                    <a:pt x="724" y="243"/>
                    <a:pt x="733" y="393"/>
                  </a:cubicBezTo>
                  <a:cubicBezTo>
                    <a:pt x="733" y="516"/>
                    <a:pt x="653" y="631"/>
                    <a:pt x="530" y="684"/>
                  </a:cubicBezTo>
                  <a:cubicBezTo>
                    <a:pt x="498" y="695"/>
                    <a:pt x="465" y="701"/>
                    <a:pt x="433" y="701"/>
                  </a:cubicBezTo>
                  <a:cubicBezTo>
                    <a:pt x="341" y="701"/>
                    <a:pt x="253" y="656"/>
                    <a:pt x="195" y="578"/>
                  </a:cubicBezTo>
                  <a:cubicBezTo>
                    <a:pt x="115" y="481"/>
                    <a:pt x="106" y="340"/>
                    <a:pt x="168" y="225"/>
                  </a:cubicBezTo>
                  <a:cubicBezTo>
                    <a:pt x="222" y="125"/>
                    <a:pt x="323" y="72"/>
                    <a:pt x="430" y="72"/>
                  </a:cubicBezTo>
                  <a:close/>
                  <a:moveTo>
                    <a:pt x="435" y="1"/>
                  </a:moveTo>
                  <a:cubicBezTo>
                    <a:pt x="314" y="1"/>
                    <a:pt x="201" y="50"/>
                    <a:pt x="124" y="146"/>
                  </a:cubicBezTo>
                  <a:cubicBezTo>
                    <a:pt x="18" y="269"/>
                    <a:pt x="1" y="446"/>
                    <a:pt x="80" y="587"/>
                  </a:cubicBezTo>
                  <a:cubicBezTo>
                    <a:pt x="161" y="712"/>
                    <a:pt x="288" y="768"/>
                    <a:pt x="414" y="768"/>
                  </a:cubicBezTo>
                  <a:cubicBezTo>
                    <a:pt x="616" y="768"/>
                    <a:pt x="817" y="624"/>
                    <a:pt x="829" y="387"/>
                  </a:cubicBezTo>
                  <a:lnTo>
                    <a:pt x="829" y="387"/>
                  </a:lnTo>
                  <a:cubicBezTo>
                    <a:pt x="829" y="386"/>
                    <a:pt x="829" y="385"/>
                    <a:pt x="829" y="384"/>
                  </a:cubicBezTo>
                  <a:lnTo>
                    <a:pt x="829" y="384"/>
                  </a:lnTo>
                  <a:cubicBezTo>
                    <a:pt x="829" y="384"/>
                    <a:pt x="829" y="384"/>
                    <a:pt x="829" y="384"/>
                  </a:cubicBezTo>
                  <a:cubicBezTo>
                    <a:pt x="829" y="382"/>
                    <a:pt x="829" y="380"/>
                    <a:pt x="829" y="379"/>
                  </a:cubicBezTo>
                  <a:lnTo>
                    <a:pt x="829" y="379"/>
                  </a:lnTo>
                  <a:cubicBezTo>
                    <a:pt x="819" y="222"/>
                    <a:pt x="722" y="75"/>
                    <a:pt x="574" y="22"/>
                  </a:cubicBezTo>
                  <a:cubicBezTo>
                    <a:pt x="528" y="8"/>
                    <a:pt x="481" y="1"/>
                    <a:pt x="435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30"/>
            <p:cNvSpPr/>
            <p:nvPr/>
          </p:nvSpPr>
          <p:spPr>
            <a:xfrm flipH="1">
              <a:off x="3388481" y="4425576"/>
              <a:ext cx="210833" cy="61341"/>
            </a:xfrm>
            <a:custGeom>
              <a:rect b="b" l="l" r="r" t="t"/>
              <a:pathLst>
                <a:path extrusionOk="0" h="1295" w="4451">
                  <a:moveTo>
                    <a:pt x="256" y="0"/>
                  </a:moveTo>
                  <a:cubicBezTo>
                    <a:pt x="239" y="0"/>
                    <a:pt x="177" y="9"/>
                    <a:pt x="177" y="27"/>
                  </a:cubicBezTo>
                  <a:lnTo>
                    <a:pt x="0" y="1129"/>
                  </a:lnTo>
                  <a:cubicBezTo>
                    <a:pt x="0" y="1138"/>
                    <a:pt x="9" y="1138"/>
                    <a:pt x="18" y="1138"/>
                  </a:cubicBezTo>
                  <a:lnTo>
                    <a:pt x="2011" y="1208"/>
                  </a:lnTo>
                  <a:cubicBezTo>
                    <a:pt x="2037" y="1208"/>
                    <a:pt x="2125" y="1173"/>
                    <a:pt x="2081" y="1173"/>
                  </a:cubicBezTo>
                  <a:lnTo>
                    <a:pt x="2081" y="1164"/>
                  </a:lnTo>
                  <a:lnTo>
                    <a:pt x="768" y="1120"/>
                  </a:lnTo>
                  <a:cubicBezTo>
                    <a:pt x="596" y="1113"/>
                    <a:pt x="419" y="1100"/>
                    <a:pt x="246" y="1100"/>
                  </a:cubicBezTo>
                  <a:cubicBezTo>
                    <a:pt x="205" y="1100"/>
                    <a:pt x="164" y="1101"/>
                    <a:pt x="124" y="1103"/>
                  </a:cubicBezTo>
                  <a:cubicBezTo>
                    <a:pt x="109" y="1103"/>
                    <a:pt x="99" y="1103"/>
                    <a:pt x="92" y="1103"/>
                  </a:cubicBezTo>
                  <a:cubicBezTo>
                    <a:pt x="77" y="1103"/>
                    <a:pt x="85" y="1099"/>
                    <a:pt x="97" y="1067"/>
                  </a:cubicBezTo>
                  <a:cubicBezTo>
                    <a:pt x="133" y="961"/>
                    <a:pt x="150" y="847"/>
                    <a:pt x="150" y="741"/>
                  </a:cubicBezTo>
                  <a:lnTo>
                    <a:pt x="267" y="47"/>
                  </a:lnTo>
                  <a:lnTo>
                    <a:pt x="267" y="47"/>
                  </a:lnTo>
                  <a:lnTo>
                    <a:pt x="2214" y="115"/>
                  </a:lnTo>
                  <a:lnTo>
                    <a:pt x="3607" y="168"/>
                  </a:lnTo>
                  <a:lnTo>
                    <a:pt x="4100" y="186"/>
                  </a:lnTo>
                  <a:cubicBezTo>
                    <a:pt x="4121" y="186"/>
                    <a:pt x="4172" y="180"/>
                    <a:pt x="4220" y="180"/>
                  </a:cubicBezTo>
                  <a:cubicBezTo>
                    <a:pt x="4251" y="180"/>
                    <a:pt x="4280" y="182"/>
                    <a:pt x="4297" y="191"/>
                  </a:cubicBezTo>
                  <a:lnTo>
                    <a:pt x="4297" y="191"/>
                  </a:lnTo>
                  <a:cubicBezTo>
                    <a:pt x="4294" y="191"/>
                    <a:pt x="4294" y="197"/>
                    <a:pt x="4294" y="203"/>
                  </a:cubicBezTo>
                  <a:cubicBezTo>
                    <a:pt x="4294" y="247"/>
                    <a:pt x="4294" y="283"/>
                    <a:pt x="4303" y="318"/>
                  </a:cubicBezTo>
                  <a:lnTo>
                    <a:pt x="4321" y="688"/>
                  </a:lnTo>
                  <a:lnTo>
                    <a:pt x="4347" y="1288"/>
                  </a:lnTo>
                  <a:cubicBezTo>
                    <a:pt x="4347" y="1293"/>
                    <a:pt x="4355" y="1295"/>
                    <a:pt x="4367" y="1295"/>
                  </a:cubicBezTo>
                  <a:cubicBezTo>
                    <a:pt x="4397" y="1295"/>
                    <a:pt x="4451" y="1280"/>
                    <a:pt x="4444" y="1261"/>
                  </a:cubicBezTo>
                  <a:lnTo>
                    <a:pt x="4391" y="159"/>
                  </a:lnTo>
                  <a:cubicBezTo>
                    <a:pt x="4391" y="150"/>
                    <a:pt x="4374" y="150"/>
                    <a:pt x="4374" y="150"/>
                  </a:cubicBezTo>
                  <a:lnTo>
                    <a:pt x="768" y="1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30"/>
            <p:cNvSpPr/>
            <p:nvPr/>
          </p:nvSpPr>
          <p:spPr>
            <a:xfrm flipH="1">
              <a:off x="3013332" y="4413355"/>
              <a:ext cx="165834" cy="77493"/>
            </a:xfrm>
            <a:custGeom>
              <a:rect b="b" l="l" r="r" t="t"/>
              <a:pathLst>
                <a:path extrusionOk="0" h="1636" w="3501">
                  <a:moveTo>
                    <a:pt x="3217" y="0"/>
                  </a:moveTo>
                  <a:cubicBezTo>
                    <a:pt x="3203" y="0"/>
                    <a:pt x="3188" y="3"/>
                    <a:pt x="3183" y="3"/>
                  </a:cubicBezTo>
                  <a:lnTo>
                    <a:pt x="476" y="417"/>
                  </a:lnTo>
                  <a:lnTo>
                    <a:pt x="80" y="479"/>
                  </a:lnTo>
                  <a:cubicBezTo>
                    <a:pt x="62" y="479"/>
                    <a:pt x="0" y="496"/>
                    <a:pt x="0" y="523"/>
                  </a:cubicBezTo>
                  <a:lnTo>
                    <a:pt x="71" y="1625"/>
                  </a:lnTo>
                  <a:cubicBezTo>
                    <a:pt x="71" y="1633"/>
                    <a:pt x="82" y="1636"/>
                    <a:pt x="98" y="1636"/>
                  </a:cubicBezTo>
                  <a:cubicBezTo>
                    <a:pt x="140" y="1636"/>
                    <a:pt x="212" y="1615"/>
                    <a:pt x="212" y="1590"/>
                  </a:cubicBezTo>
                  <a:lnTo>
                    <a:pt x="143" y="518"/>
                  </a:lnTo>
                  <a:lnTo>
                    <a:pt x="2769" y="117"/>
                  </a:lnTo>
                  <a:lnTo>
                    <a:pt x="3108" y="63"/>
                  </a:lnTo>
                  <a:lnTo>
                    <a:pt x="3344" y="1100"/>
                  </a:lnTo>
                  <a:lnTo>
                    <a:pt x="1922" y="1316"/>
                  </a:lnTo>
                  <a:cubicBezTo>
                    <a:pt x="1873" y="1316"/>
                    <a:pt x="1808" y="1370"/>
                    <a:pt x="1886" y="1370"/>
                  </a:cubicBezTo>
                  <a:cubicBezTo>
                    <a:pt x="1892" y="1370"/>
                    <a:pt x="1898" y="1370"/>
                    <a:pt x="1905" y="1369"/>
                  </a:cubicBezTo>
                  <a:lnTo>
                    <a:pt x="3404" y="1140"/>
                  </a:lnTo>
                  <a:cubicBezTo>
                    <a:pt x="3421" y="1140"/>
                    <a:pt x="3501" y="1122"/>
                    <a:pt x="3492" y="1096"/>
                  </a:cubicBezTo>
                  <a:lnTo>
                    <a:pt x="3245" y="12"/>
                  </a:lnTo>
                  <a:cubicBezTo>
                    <a:pt x="3245" y="3"/>
                    <a:pt x="3232" y="0"/>
                    <a:pt x="3217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30"/>
            <p:cNvSpPr/>
            <p:nvPr/>
          </p:nvSpPr>
          <p:spPr>
            <a:xfrm flipH="1">
              <a:off x="3146528" y="3715206"/>
              <a:ext cx="433981" cy="383156"/>
            </a:xfrm>
            <a:custGeom>
              <a:rect b="b" l="l" r="r" t="t"/>
              <a:pathLst>
                <a:path extrusionOk="0" h="8089" w="9162">
                  <a:moveTo>
                    <a:pt x="8577" y="1"/>
                  </a:moveTo>
                  <a:cubicBezTo>
                    <a:pt x="8548" y="1"/>
                    <a:pt x="8509" y="20"/>
                    <a:pt x="8509" y="44"/>
                  </a:cubicBezTo>
                  <a:lnTo>
                    <a:pt x="8994" y="2786"/>
                  </a:lnTo>
                  <a:lnTo>
                    <a:pt x="9057" y="3135"/>
                  </a:lnTo>
                  <a:lnTo>
                    <a:pt x="9057" y="3135"/>
                  </a:lnTo>
                  <a:lnTo>
                    <a:pt x="7362" y="3280"/>
                  </a:lnTo>
                  <a:cubicBezTo>
                    <a:pt x="7345" y="3280"/>
                    <a:pt x="7292" y="3297"/>
                    <a:pt x="7310" y="3324"/>
                  </a:cubicBezTo>
                  <a:lnTo>
                    <a:pt x="7944" y="4355"/>
                  </a:lnTo>
                  <a:lnTo>
                    <a:pt x="8077" y="4576"/>
                  </a:lnTo>
                  <a:cubicBezTo>
                    <a:pt x="8093" y="4584"/>
                    <a:pt x="8101" y="4599"/>
                    <a:pt x="8110" y="4615"/>
                  </a:cubicBezTo>
                  <a:lnTo>
                    <a:pt x="8110" y="4615"/>
                  </a:lnTo>
                  <a:cubicBezTo>
                    <a:pt x="8066" y="4693"/>
                    <a:pt x="8023" y="4771"/>
                    <a:pt x="7971" y="4840"/>
                  </a:cubicBezTo>
                  <a:lnTo>
                    <a:pt x="6516" y="7300"/>
                  </a:lnTo>
                  <a:lnTo>
                    <a:pt x="6100" y="8002"/>
                  </a:lnTo>
                  <a:lnTo>
                    <a:pt x="6100" y="8002"/>
                  </a:lnTo>
                  <a:cubicBezTo>
                    <a:pt x="5392" y="7536"/>
                    <a:pt x="4684" y="7078"/>
                    <a:pt x="3977" y="6612"/>
                  </a:cubicBezTo>
                  <a:cubicBezTo>
                    <a:pt x="3518" y="6321"/>
                    <a:pt x="3060" y="6022"/>
                    <a:pt x="2592" y="5731"/>
                  </a:cubicBezTo>
                  <a:cubicBezTo>
                    <a:pt x="2469" y="5660"/>
                    <a:pt x="2346" y="5572"/>
                    <a:pt x="2204" y="5510"/>
                  </a:cubicBezTo>
                  <a:cubicBezTo>
                    <a:pt x="2180" y="5502"/>
                    <a:pt x="2155" y="5494"/>
                    <a:pt x="2131" y="5479"/>
                  </a:cubicBezTo>
                  <a:lnTo>
                    <a:pt x="2131" y="5479"/>
                  </a:lnTo>
                  <a:cubicBezTo>
                    <a:pt x="2138" y="5478"/>
                    <a:pt x="2125" y="5439"/>
                    <a:pt x="2125" y="5431"/>
                  </a:cubicBezTo>
                  <a:cubicBezTo>
                    <a:pt x="2125" y="5387"/>
                    <a:pt x="2125" y="5343"/>
                    <a:pt x="2134" y="5299"/>
                  </a:cubicBezTo>
                  <a:cubicBezTo>
                    <a:pt x="2213" y="4787"/>
                    <a:pt x="2337" y="4294"/>
                    <a:pt x="2504" y="3800"/>
                  </a:cubicBezTo>
                  <a:cubicBezTo>
                    <a:pt x="2510" y="3783"/>
                    <a:pt x="2487" y="3777"/>
                    <a:pt x="2465" y="3777"/>
                  </a:cubicBezTo>
                  <a:cubicBezTo>
                    <a:pt x="2453" y="3777"/>
                    <a:pt x="2440" y="3779"/>
                    <a:pt x="2434" y="3782"/>
                  </a:cubicBezTo>
                  <a:lnTo>
                    <a:pt x="379" y="4831"/>
                  </a:lnTo>
                  <a:lnTo>
                    <a:pt x="149" y="4946"/>
                  </a:lnTo>
                  <a:lnTo>
                    <a:pt x="106" y="1313"/>
                  </a:lnTo>
                  <a:lnTo>
                    <a:pt x="97" y="802"/>
                  </a:lnTo>
                  <a:cubicBezTo>
                    <a:pt x="97" y="784"/>
                    <a:pt x="80" y="776"/>
                    <a:pt x="61" y="776"/>
                  </a:cubicBezTo>
                  <a:cubicBezTo>
                    <a:pt x="34" y="776"/>
                    <a:pt x="4" y="790"/>
                    <a:pt x="9" y="811"/>
                  </a:cubicBezTo>
                  <a:lnTo>
                    <a:pt x="0" y="811"/>
                  </a:lnTo>
                  <a:lnTo>
                    <a:pt x="44" y="4496"/>
                  </a:lnTo>
                  <a:lnTo>
                    <a:pt x="53" y="5017"/>
                  </a:lnTo>
                  <a:cubicBezTo>
                    <a:pt x="53" y="5033"/>
                    <a:pt x="71" y="5039"/>
                    <a:pt x="91" y="5039"/>
                  </a:cubicBezTo>
                  <a:cubicBezTo>
                    <a:pt x="102" y="5039"/>
                    <a:pt x="114" y="5037"/>
                    <a:pt x="124" y="5034"/>
                  </a:cubicBezTo>
                  <a:lnTo>
                    <a:pt x="2178" y="3985"/>
                  </a:lnTo>
                  <a:lnTo>
                    <a:pt x="2379" y="3881"/>
                  </a:lnTo>
                  <a:lnTo>
                    <a:pt x="2379" y="3881"/>
                  </a:lnTo>
                  <a:cubicBezTo>
                    <a:pt x="2255" y="4302"/>
                    <a:pt x="2147" y="4739"/>
                    <a:pt x="2055" y="5175"/>
                  </a:cubicBezTo>
                  <a:cubicBezTo>
                    <a:pt x="2037" y="5263"/>
                    <a:pt x="2028" y="5352"/>
                    <a:pt x="2028" y="5449"/>
                  </a:cubicBezTo>
                  <a:cubicBezTo>
                    <a:pt x="2019" y="5484"/>
                    <a:pt x="2046" y="5519"/>
                    <a:pt x="2072" y="5537"/>
                  </a:cubicBezTo>
                  <a:cubicBezTo>
                    <a:pt x="2169" y="5581"/>
                    <a:pt x="2257" y="5634"/>
                    <a:pt x="2354" y="5687"/>
                  </a:cubicBezTo>
                  <a:cubicBezTo>
                    <a:pt x="3315" y="6260"/>
                    <a:pt x="4250" y="6895"/>
                    <a:pt x="5193" y="7512"/>
                  </a:cubicBezTo>
                  <a:cubicBezTo>
                    <a:pt x="5484" y="7697"/>
                    <a:pt x="5775" y="7891"/>
                    <a:pt x="6066" y="8085"/>
                  </a:cubicBezTo>
                  <a:cubicBezTo>
                    <a:pt x="6073" y="8087"/>
                    <a:pt x="6081" y="8088"/>
                    <a:pt x="6089" y="8088"/>
                  </a:cubicBezTo>
                  <a:cubicBezTo>
                    <a:pt x="6110" y="8088"/>
                    <a:pt x="6133" y="8080"/>
                    <a:pt x="6146" y="8067"/>
                  </a:cubicBezTo>
                  <a:lnTo>
                    <a:pt x="7953" y="5034"/>
                  </a:lnTo>
                  <a:lnTo>
                    <a:pt x="8200" y="4611"/>
                  </a:lnTo>
                  <a:cubicBezTo>
                    <a:pt x="8209" y="4602"/>
                    <a:pt x="8209" y="4593"/>
                    <a:pt x="8200" y="4593"/>
                  </a:cubicBezTo>
                  <a:lnTo>
                    <a:pt x="7426" y="3335"/>
                  </a:lnTo>
                  <a:lnTo>
                    <a:pt x="7426" y="3335"/>
                  </a:lnTo>
                  <a:lnTo>
                    <a:pt x="9099" y="3191"/>
                  </a:lnTo>
                  <a:cubicBezTo>
                    <a:pt x="9126" y="3191"/>
                    <a:pt x="9161" y="3174"/>
                    <a:pt x="9152" y="3147"/>
                  </a:cubicBezTo>
                  <a:lnTo>
                    <a:pt x="8676" y="405"/>
                  </a:lnTo>
                  <a:lnTo>
                    <a:pt x="8606" y="17"/>
                  </a:lnTo>
                  <a:cubicBezTo>
                    <a:pt x="8603" y="6"/>
                    <a:pt x="8591" y="1"/>
                    <a:pt x="8577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30"/>
            <p:cNvSpPr/>
            <p:nvPr/>
          </p:nvSpPr>
          <p:spPr>
            <a:xfrm flipH="1">
              <a:off x="4034050" y="3825193"/>
              <a:ext cx="164413" cy="175260"/>
            </a:xfrm>
            <a:custGeom>
              <a:rect b="b" l="l" r="r" t="t"/>
              <a:pathLst>
                <a:path extrusionOk="0" h="3700" w="3471">
                  <a:moveTo>
                    <a:pt x="433" y="1"/>
                  </a:moveTo>
                  <a:cubicBezTo>
                    <a:pt x="0" y="1"/>
                    <a:pt x="3" y="208"/>
                    <a:pt x="1443" y="922"/>
                  </a:cubicBezTo>
                  <a:cubicBezTo>
                    <a:pt x="1443" y="922"/>
                    <a:pt x="517" y="1813"/>
                    <a:pt x="1857" y="3091"/>
                  </a:cubicBezTo>
                  <a:cubicBezTo>
                    <a:pt x="2060" y="3276"/>
                    <a:pt x="2254" y="3479"/>
                    <a:pt x="2431" y="3700"/>
                  </a:cubicBezTo>
                  <a:lnTo>
                    <a:pt x="3471" y="3074"/>
                  </a:lnTo>
                  <a:cubicBezTo>
                    <a:pt x="3251" y="2536"/>
                    <a:pt x="2422" y="534"/>
                    <a:pt x="2104" y="358"/>
                  </a:cubicBezTo>
                  <a:cubicBezTo>
                    <a:pt x="1910" y="252"/>
                    <a:pt x="909" y="1"/>
                    <a:pt x="433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30"/>
            <p:cNvSpPr/>
            <p:nvPr/>
          </p:nvSpPr>
          <p:spPr>
            <a:xfrm flipH="1">
              <a:off x="4062849" y="3898518"/>
              <a:ext cx="119887" cy="147029"/>
            </a:xfrm>
            <a:custGeom>
              <a:rect b="b" l="l" r="r" t="t"/>
              <a:pathLst>
                <a:path extrusionOk="0" h="3104" w="2531">
                  <a:moveTo>
                    <a:pt x="970" y="0"/>
                  </a:moveTo>
                  <a:lnTo>
                    <a:pt x="0" y="1473"/>
                  </a:lnTo>
                  <a:cubicBezTo>
                    <a:pt x="88" y="1508"/>
                    <a:pt x="547" y="2169"/>
                    <a:pt x="1358" y="2372"/>
                  </a:cubicBezTo>
                  <a:cubicBezTo>
                    <a:pt x="2169" y="2575"/>
                    <a:pt x="1852" y="3104"/>
                    <a:pt x="1852" y="3104"/>
                  </a:cubicBezTo>
                  <a:lnTo>
                    <a:pt x="2531" y="2372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A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30"/>
            <p:cNvSpPr/>
            <p:nvPr/>
          </p:nvSpPr>
          <p:spPr>
            <a:xfrm flipH="1">
              <a:off x="4062849" y="3898518"/>
              <a:ext cx="119887" cy="147029"/>
            </a:xfrm>
            <a:custGeom>
              <a:rect b="b" l="l" r="r" t="t"/>
              <a:pathLst>
                <a:path extrusionOk="0" h="3104" w="2531">
                  <a:moveTo>
                    <a:pt x="970" y="0"/>
                  </a:moveTo>
                  <a:lnTo>
                    <a:pt x="0" y="1473"/>
                  </a:lnTo>
                  <a:cubicBezTo>
                    <a:pt x="88" y="1508"/>
                    <a:pt x="547" y="2169"/>
                    <a:pt x="1358" y="2372"/>
                  </a:cubicBezTo>
                  <a:cubicBezTo>
                    <a:pt x="2169" y="2575"/>
                    <a:pt x="1852" y="3104"/>
                    <a:pt x="1852" y="3104"/>
                  </a:cubicBezTo>
                  <a:lnTo>
                    <a:pt x="2531" y="2372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30"/>
            <p:cNvSpPr/>
            <p:nvPr/>
          </p:nvSpPr>
          <p:spPr>
            <a:xfrm flipH="1">
              <a:off x="4083312" y="3669070"/>
              <a:ext cx="168344" cy="458091"/>
            </a:xfrm>
            <a:custGeom>
              <a:rect b="b" l="l" r="r" t="t"/>
              <a:pathLst>
                <a:path extrusionOk="0" h="9671" w="3554">
                  <a:moveTo>
                    <a:pt x="2703" y="1"/>
                  </a:moveTo>
                  <a:cubicBezTo>
                    <a:pt x="2348" y="1"/>
                    <a:pt x="2032" y="239"/>
                    <a:pt x="1949" y="595"/>
                  </a:cubicBezTo>
                  <a:lnTo>
                    <a:pt x="97" y="8715"/>
                  </a:lnTo>
                  <a:cubicBezTo>
                    <a:pt x="0" y="9129"/>
                    <a:pt x="256" y="9544"/>
                    <a:pt x="670" y="9650"/>
                  </a:cubicBezTo>
                  <a:cubicBezTo>
                    <a:pt x="730" y="9663"/>
                    <a:pt x="789" y="9670"/>
                    <a:pt x="847" y="9670"/>
                  </a:cubicBezTo>
                  <a:cubicBezTo>
                    <a:pt x="1197" y="9670"/>
                    <a:pt x="1514" y="9432"/>
                    <a:pt x="1605" y="9077"/>
                  </a:cubicBezTo>
                  <a:lnTo>
                    <a:pt x="3457" y="956"/>
                  </a:lnTo>
                  <a:cubicBezTo>
                    <a:pt x="3554" y="533"/>
                    <a:pt x="3298" y="118"/>
                    <a:pt x="2883" y="21"/>
                  </a:cubicBezTo>
                  <a:cubicBezTo>
                    <a:pt x="2823" y="8"/>
                    <a:pt x="2762" y="1"/>
                    <a:pt x="2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130"/>
            <p:cNvSpPr/>
            <p:nvPr/>
          </p:nvSpPr>
          <p:spPr>
            <a:xfrm flipH="1">
              <a:off x="4123006" y="3789904"/>
              <a:ext cx="114535" cy="315894"/>
            </a:xfrm>
            <a:custGeom>
              <a:rect b="b" l="l" r="r" t="t"/>
              <a:pathLst>
                <a:path extrusionOk="0" h="6669" w="2418">
                  <a:moveTo>
                    <a:pt x="1439" y="1"/>
                  </a:moveTo>
                  <a:lnTo>
                    <a:pt x="99" y="6032"/>
                  </a:lnTo>
                  <a:cubicBezTo>
                    <a:pt x="1" y="6425"/>
                    <a:pt x="306" y="6669"/>
                    <a:pt x="607" y="6669"/>
                  </a:cubicBezTo>
                  <a:cubicBezTo>
                    <a:pt x="819" y="6669"/>
                    <a:pt x="1030" y="6547"/>
                    <a:pt x="1095" y="6270"/>
                  </a:cubicBezTo>
                  <a:lnTo>
                    <a:pt x="2418" y="345"/>
                  </a:lnTo>
                  <a:cubicBezTo>
                    <a:pt x="2092" y="230"/>
                    <a:pt x="1765" y="116"/>
                    <a:pt x="1439" y="1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130"/>
            <p:cNvSpPr/>
            <p:nvPr/>
          </p:nvSpPr>
          <p:spPr>
            <a:xfrm flipH="1">
              <a:off x="4055744" y="3649128"/>
              <a:ext cx="123677" cy="58641"/>
            </a:xfrm>
            <a:custGeom>
              <a:rect b="b" l="l" r="r" t="t"/>
              <a:pathLst>
                <a:path extrusionOk="0" h="1238" w="2611">
                  <a:moveTo>
                    <a:pt x="471" y="0"/>
                  </a:moveTo>
                  <a:cubicBezTo>
                    <a:pt x="278" y="0"/>
                    <a:pt x="102" y="124"/>
                    <a:pt x="45" y="319"/>
                  </a:cubicBezTo>
                  <a:cubicBezTo>
                    <a:pt x="1" y="557"/>
                    <a:pt x="159" y="786"/>
                    <a:pt x="397" y="830"/>
                  </a:cubicBezTo>
                  <a:lnTo>
                    <a:pt x="2020" y="1218"/>
                  </a:lnTo>
                  <a:cubicBezTo>
                    <a:pt x="2061" y="1231"/>
                    <a:pt x="2104" y="1237"/>
                    <a:pt x="2145" y="1237"/>
                  </a:cubicBezTo>
                  <a:cubicBezTo>
                    <a:pt x="2333" y="1237"/>
                    <a:pt x="2509" y="1113"/>
                    <a:pt x="2566" y="919"/>
                  </a:cubicBezTo>
                  <a:cubicBezTo>
                    <a:pt x="2610" y="672"/>
                    <a:pt x="2452" y="442"/>
                    <a:pt x="2214" y="398"/>
                  </a:cubicBezTo>
                  <a:lnTo>
                    <a:pt x="600" y="19"/>
                  </a:lnTo>
                  <a:cubicBezTo>
                    <a:pt x="557" y="6"/>
                    <a:pt x="513" y="0"/>
                    <a:pt x="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30"/>
            <p:cNvSpPr/>
            <p:nvPr/>
          </p:nvSpPr>
          <p:spPr>
            <a:xfrm>
              <a:off x="3257444" y="3319035"/>
              <a:ext cx="43201" cy="109759"/>
            </a:xfrm>
            <a:custGeom>
              <a:rect b="b" l="l" r="r" t="t"/>
              <a:pathLst>
                <a:path extrusionOk="0" fill="none" h="8474" w="3336">
                  <a:moveTo>
                    <a:pt x="1368" y="1"/>
                  </a:moveTo>
                  <a:cubicBezTo>
                    <a:pt x="1368" y="1"/>
                    <a:pt x="0" y="7706"/>
                    <a:pt x="834" y="8107"/>
                  </a:cubicBezTo>
                  <a:cubicBezTo>
                    <a:pt x="1635" y="8474"/>
                    <a:pt x="3336" y="7807"/>
                    <a:pt x="3336" y="7807"/>
                  </a:cubicBezTo>
                </a:path>
              </a:pathLst>
            </a:custGeom>
            <a:solidFill>
              <a:srgbClr val="2B292E"/>
            </a:solidFill>
            <a:ln cap="rnd" cmpd="sng" w="10850">
              <a:solidFill>
                <a:srgbClr val="2B29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30"/>
            <p:cNvSpPr/>
            <p:nvPr/>
          </p:nvSpPr>
          <p:spPr>
            <a:xfrm flipH="1">
              <a:off x="4134327" y="3887244"/>
              <a:ext cx="106056" cy="46468"/>
            </a:xfrm>
            <a:custGeom>
              <a:rect b="b" l="l" r="r" t="t"/>
              <a:pathLst>
                <a:path extrusionOk="0" h="981" w="2239">
                  <a:moveTo>
                    <a:pt x="406" y="0"/>
                  </a:moveTo>
                  <a:lnTo>
                    <a:pt x="406" y="0"/>
                  </a:lnTo>
                  <a:cubicBezTo>
                    <a:pt x="406" y="0"/>
                    <a:pt x="0" y="335"/>
                    <a:pt x="450" y="653"/>
                  </a:cubicBezTo>
                  <a:cubicBezTo>
                    <a:pt x="733" y="849"/>
                    <a:pt x="1385" y="981"/>
                    <a:pt x="1806" y="981"/>
                  </a:cubicBezTo>
                  <a:cubicBezTo>
                    <a:pt x="2067" y="981"/>
                    <a:pt x="2239" y="930"/>
                    <a:pt x="2178" y="811"/>
                  </a:cubicBezTo>
                  <a:cubicBezTo>
                    <a:pt x="2011" y="503"/>
                    <a:pt x="997" y="27"/>
                    <a:pt x="406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30"/>
            <p:cNvSpPr/>
            <p:nvPr/>
          </p:nvSpPr>
          <p:spPr>
            <a:xfrm flipH="1">
              <a:off x="4120969" y="3857166"/>
              <a:ext cx="106056" cy="46231"/>
            </a:xfrm>
            <a:custGeom>
              <a:rect b="b" l="l" r="r" t="t"/>
              <a:pathLst>
                <a:path extrusionOk="0" h="976" w="2239">
                  <a:moveTo>
                    <a:pt x="406" y="0"/>
                  </a:moveTo>
                  <a:cubicBezTo>
                    <a:pt x="406" y="0"/>
                    <a:pt x="1" y="327"/>
                    <a:pt x="450" y="644"/>
                  </a:cubicBezTo>
                  <a:cubicBezTo>
                    <a:pt x="734" y="840"/>
                    <a:pt x="1387" y="976"/>
                    <a:pt x="1808" y="976"/>
                  </a:cubicBezTo>
                  <a:cubicBezTo>
                    <a:pt x="2068" y="976"/>
                    <a:pt x="2239" y="924"/>
                    <a:pt x="2178" y="803"/>
                  </a:cubicBezTo>
                  <a:cubicBezTo>
                    <a:pt x="2011" y="494"/>
                    <a:pt x="997" y="18"/>
                    <a:pt x="406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30"/>
            <p:cNvSpPr/>
            <p:nvPr/>
          </p:nvSpPr>
          <p:spPr>
            <a:xfrm flipH="1">
              <a:off x="4142095" y="3916896"/>
              <a:ext cx="106245" cy="46468"/>
            </a:xfrm>
            <a:custGeom>
              <a:rect b="b" l="l" r="r" t="t"/>
              <a:pathLst>
                <a:path extrusionOk="0" h="981" w="2243">
                  <a:moveTo>
                    <a:pt x="415" y="0"/>
                  </a:moveTo>
                  <a:cubicBezTo>
                    <a:pt x="415" y="0"/>
                    <a:pt x="1" y="335"/>
                    <a:pt x="459" y="653"/>
                  </a:cubicBezTo>
                  <a:cubicBezTo>
                    <a:pt x="742" y="849"/>
                    <a:pt x="1394" y="981"/>
                    <a:pt x="1813" y="981"/>
                  </a:cubicBezTo>
                  <a:cubicBezTo>
                    <a:pt x="2073" y="981"/>
                    <a:pt x="2243" y="930"/>
                    <a:pt x="2179" y="811"/>
                  </a:cubicBezTo>
                  <a:cubicBezTo>
                    <a:pt x="2020" y="503"/>
                    <a:pt x="1006" y="27"/>
                    <a:pt x="415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30"/>
            <p:cNvSpPr/>
            <p:nvPr/>
          </p:nvSpPr>
          <p:spPr>
            <a:xfrm flipH="1">
              <a:off x="3588417" y="3803309"/>
              <a:ext cx="540037" cy="723633"/>
            </a:xfrm>
            <a:custGeom>
              <a:rect b="b" l="l" r="r" t="t"/>
              <a:pathLst>
                <a:path extrusionOk="0" h="15277" w="11401">
                  <a:moveTo>
                    <a:pt x="9849" y="0"/>
                  </a:moveTo>
                  <a:cubicBezTo>
                    <a:pt x="9849" y="0"/>
                    <a:pt x="7733" y="635"/>
                    <a:pt x="6869" y="3985"/>
                  </a:cubicBezTo>
                  <a:cubicBezTo>
                    <a:pt x="6163" y="6727"/>
                    <a:pt x="5758" y="8985"/>
                    <a:pt x="5758" y="8985"/>
                  </a:cubicBezTo>
                  <a:lnTo>
                    <a:pt x="2496" y="3236"/>
                  </a:lnTo>
                  <a:lnTo>
                    <a:pt x="0" y="4726"/>
                  </a:lnTo>
                  <a:cubicBezTo>
                    <a:pt x="0" y="4726"/>
                    <a:pt x="4035" y="15277"/>
                    <a:pt x="6336" y="15277"/>
                  </a:cubicBezTo>
                  <a:cubicBezTo>
                    <a:pt x="6367" y="15277"/>
                    <a:pt x="6398" y="15275"/>
                    <a:pt x="6428" y="15271"/>
                  </a:cubicBezTo>
                  <a:cubicBezTo>
                    <a:pt x="8703" y="14971"/>
                    <a:pt x="11401" y="6736"/>
                    <a:pt x="11401" y="6736"/>
                  </a:cubicBezTo>
                  <a:lnTo>
                    <a:pt x="9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30"/>
            <p:cNvSpPr/>
            <p:nvPr/>
          </p:nvSpPr>
          <p:spPr>
            <a:xfrm flipH="1">
              <a:off x="3273519" y="2986457"/>
              <a:ext cx="552589" cy="891646"/>
            </a:xfrm>
            <a:custGeom>
              <a:rect b="b" l="l" r="r" t="t"/>
              <a:pathLst>
                <a:path extrusionOk="0" h="18824" w="11666">
                  <a:moveTo>
                    <a:pt x="7912" y="0"/>
                  </a:moveTo>
                  <a:cubicBezTo>
                    <a:pt x="4956" y="0"/>
                    <a:pt x="4360" y="3948"/>
                    <a:pt x="2249" y="5704"/>
                  </a:cubicBezTo>
                  <a:cubicBezTo>
                    <a:pt x="1" y="7573"/>
                    <a:pt x="521" y="10341"/>
                    <a:pt x="1773" y="12449"/>
                  </a:cubicBezTo>
                  <a:cubicBezTo>
                    <a:pt x="3016" y="14556"/>
                    <a:pt x="336" y="14609"/>
                    <a:pt x="521" y="16469"/>
                  </a:cubicBezTo>
                  <a:cubicBezTo>
                    <a:pt x="715" y="18338"/>
                    <a:pt x="1764" y="18471"/>
                    <a:pt x="1764" y="18471"/>
                  </a:cubicBezTo>
                  <a:cubicBezTo>
                    <a:pt x="2866" y="16813"/>
                    <a:pt x="5846" y="18823"/>
                    <a:pt x="7945" y="15517"/>
                  </a:cubicBezTo>
                  <a:cubicBezTo>
                    <a:pt x="10043" y="12211"/>
                    <a:pt x="7134" y="10923"/>
                    <a:pt x="6605" y="9248"/>
                  </a:cubicBezTo>
                  <a:cubicBezTo>
                    <a:pt x="6076" y="7564"/>
                    <a:pt x="7037" y="6656"/>
                    <a:pt x="8615" y="6083"/>
                  </a:cubicBezTo>
                  <a:cubicBezTo>
                    <a:pt x="10193" y="5510"/>
                    <a:pt x="11146" y="5131"/>
                    <a:pt x="11436" y="3164"/>
                  </a:cubicBezTo>
                  <a:cubicBezTo>
                    <a:pt x="11463" y="3032"/>
                    <a:pt x="11498" y="2909"/>
                    <a:pt x="11507" y="2794"/>
                  </a:cubicBezTo>
                  <a:cubicBezTo>
                    <a:pt x="11666" y="1745"/>
                    <a:pt x="11172" y="493"/>
                    <a:pt x="8518" y="52"/>
                  </a:cubicBezTo>
                  <a:cubicBezTo>
                    <a:pt x="8305" y="17"/>
                    <a:pt x="8104" y="0"/>
                    <a:pt x="7912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30"/>
            <p:cNvSpPr/>
            <p:nvPr/>
          </p:nvSpPr>
          <p:spPr>
            <a:xfrm flipH="1">
              <a:off x="3280199" y="3146322"/>
              <a:ext cx="243516" cy="581862"/>
            </a:xfrm>
            <a:custGeom>
              <a:rect b="b" l="l" r="r" t="t"/>
              <a:pathLst>
                <a:path extrusionOk="0" h="12284" w="5141">
                  <a:moveTo>
                    <a:pt x="4858" y="1"/>
                  </a:moveTo>
                  <a:lnTo>
                    <a:pt x="4832" y="168"/>
                  </a:lnTo>
                  <a:cubicBezTo>
                    <a:pt x="4823" y="230"/>
                    <a:pt x="4814" y="301"/>
                    <a:pt x="4797" y="371"/>
                  </a:cubicBezTo>
                  <a:lnTo>
                    <a:pt x="4744" y="645"/>
                  </a:lnTo>
                  <a:cubicBezTo>
                    <a:pt x="4682" y="883"/>
                    <a:pt x="4594" y="1112"/>
                    <a:pt x="4479" y="1332"/>
                  </a:cubicBezTo>
                  <a:cubicBezTo>
                    <a:pt x="4329" y="1614"/>
                    <a:pt x="4127" y="1853"/>
                    <a:pt x="3871" y="2055"/>
                  </a:cubicBezTo>
                  <a:cubicBezTo>
                    <a:pt x="3562" y="2285"/>
                    <a:pt x="3227" y="2470"/>
                    <a:pt x="2866" y="2611"/>
                  </a:cubicBezTo>
                  <a:cubicBezTo>
                    <a:pt x="2496" y="2778"/>
                    <a:pt x="2072" y="2919"/>
                    <a:pt x="1649" y="3131"/>
                  </a:cubicBezTo>
                  <a:cubicBezTo>
                    <a:pt x="1437" y="3237"/>
                    <a:pt x="1235" y="3360"/>
                    <a:pt x="1041" y="3492"/>
                  </a:cubicBezTo>
                  <a:cubicBezTo>
                    <a:pt x="838" y="3634"/>
                    <a:pt x="653" y="3801"/>
                    <a:pt x="494" y="3995"/>
                  </a:cubicBezTo>
                  <a:cubicBezTo>
                    <a:pt x="168" y="4392"/>
                    <a:pt x="0" y="4894"/>
                    <a:pt x="44" y="5406"/>
                  </a:cubicBezTo>
                  <a:lnTo>
                    <a:pt x="62" y="5600"/>
                  </a:lnTo>
                  <a:cubicBezTo>
                    <a:pt x="71" y="5661"/>
                    <a:pt x="80" y="5723"/>
                    <a:pt x="97" y="5785"/>
                  </a:cubicBezTo>
                  <a:cubicBezTo>
                    <a:pt x="115" y="5900"/>
                    <a:pt x="150" y="6023"/>
                    <a:pt x="185" y="6138"/>
                  </a:cubicBezTo>
                  <a:cubicBezTo>
                    <a:pt x="265" y="6376"/>
                    <a:pt x="379" y="6605"/>
                    <a:pt x="521" y="6808"/>
                  </a:cubicBezTo>
                  <a:cubicBezTo>
                    <a:pt x="785" y="7213"/>
                    <a:pt x="1102" y="7566"/>
                    <a:pt x="1393" y="7927"/>
                  </a:cubicBezTo>
                  <a:cubicBezTo>
                    <a:pt x="1676" y="8262"/>
                    <a:pt x="1914" y="8624"/>
                    <a:pt x="2116" y="9012"/>
                  </a:cubicBezTo>
                  <a:cubicBezTo>
                    <a:pt x="2293" y="9365"/>
                    <a:pt x="2399" y="9744"/>
                    <a:pt x="2416" y="10140"/>
                  </a:cubicBezTo>
                  <a:cubicBezTo>
                    <a:pt x="2434" y="10467"/>
                    <a:pt x="2399" y="10802"/>
                    <a:pt x="2310" y="11119"/>
                  </a:cubicBezTo>
                  <a:cubicBezTo>
                    <a:pt x="2275" y="11260"/>
                    <a:pt x="2231" y="11393"/>
                    <a:pt x="2187" y="11516"/>
                  </a:cubicBezTo>
                  <a:cubicBezTo>
                    <a:pt x="2134" y="11639"/>
                    <a:pt x="2090" y="11745"/>
                    <a:pt x="2046" y="11842"/>
                  </a:cubicBezTo>
                  <a:lnTo>
                    <a:pt x="1922" y="12098"/>
                  </a:lnTo>
                  <a:cubicBezTo>
                    <a:pt x="1912" y="12120"/>
                    <a:pt x="1902" y="12141"/>
                    <a:pt x="1893" y="12161"/>
                  </a:cubicBezTo>
                  <a:lnTo>
                    <a:pt x="1893" y="12161"/>
                  </a:lnTo>
                  <a:cubicBezTo>
                    <a:pt x="1905" y="12141"/>
                    <a:pt x="1918" y="12120"/>
                    <a:pt x="1931" y="12098"/>
                  </a:cubicBezTo>
                  <a:lnTo>
                    <a:pt x="2055" y="11842"/>
                  </a:lnTo>
                  <a:cubicBezTo>
                    <a:pt x="2108" y="11745"/>
                    <a:pt x="2152" y="11639"/>
                    <a:pt x="2205" y="11525"/>
                  </a:cubicBezTo>
                  <a:cubicBezTo>
                    <a:pt x="2257" y="11393"/>
                    <a:pt x="2302" y="11260"/>
                    <a:pt x="2337" y="11128"/>
                  </a:cubicBezTo>
                  <a:cubicBezTo>
                    <a:pt x="2434" y="10802"/>
                    <a:pt x="2478" y="10467"/>
                    <a:pt x="2469" y="10132"/>
                  </a:cubicBezTo>
                  <a:cubicBezTo>
                    <a:pt x="2451" y="9735"/>
                    <a:pt x="2354" y="9338"/>
                    <a:pt x="2178" y="8985"/>
                  </a:cubicBezTo>
                  <a:cubicBezTo>
                    <a:pt x="1984" y="8580"/>
                    <a:pt x="1746" y="8210"/>
                    <a:pt x="1464" y="7866"/>
                  </a:cubicBezTo>
                  <a:cubicBezTo>
                    <a:pt x="1191" y="7495"/>
                    <a:pt x="873" y="7143"/>
                    <a:pt x="626" y="6737"/>
                  </a:cubicBezTo>
                  <a:cubicBezTo>
                    <a:pt x="494" y="6543"/>
                    <a:pt x="397" y="6323"/>
                    <a:pt x="327" y="6102"/>
                  </a:cubicBezTo>
                  <a:cubicBezTo>
                    <a:pt x="291" y="5988"/>
                    <a:pt x="265" y="5864"/>
                    <a:pt x="238" y="5750"/>
                  </a:cubicBezTo>
                  <a:cubicBezTo>
                    <a:pt x="230" y="5688"/>
                    <a:pt x="221" y="5635"/>
                    <a:pt x="212" y="5573"/>
                  </a:cubicBezTo>
                  <a:lnTo>
                    <a:pt x="203" y="5397"/>
                  </a:lnTo>
                  <a:cubicBezTo>
                    <a:pt x="177" y="4930"/>
                    <a:pt x="327" y="4471"/>
                    <a:pt x="635" y="4110"/>
                  </a:cubicBezTo>
                  <a:cubicBezTo>
                    <a:pt x="785" y="3933"/>
                    <a:pt x="961" y="3783"/>
                    <a:pt x="1147" y="3660"/>
                  </a:cubicBezTo>
                  <a:cubicBezTo>
                    <a:pt x="1341" y="3528"/>
                    <a:pt x="1534" y="3413"/>
                    <a:pt x="1737" y="3316"/>
                  </a:cubicBezTo>
                  <a:cubicBezTo>
                    <a:pt x="2143" y="3122"/>
                    <a:pt x="2566" y="2990"/>
                    <a:pt x="2963" y="2822"/>
                  </a:cubicBezTo>
                  <a:cubicBezTo>
                    <a:pt x="3342" y="2681"/>
                    <a:pt x="3695" y="2487"/>
                    <a:pt x="4021" y="2249"/>
                  </a:cubicBezTo>
                  <a:cubicBezTo>
                    <a:pt x="4303" y="2038"/>
                    <a:pt x="4541" y="1764"/>
                    <a:pt x="4709" y="1465"/>
                  </a:cubicBezTo>
                  <a:cubicBezTo>
                    <a:pt x="4841" y="1227"/>
                    <a:pt x="4938" y="971"/>
                    <a:pt x="5008" y="715"/>
                  </a:cubicBezTo>
                  <a:cubicBezTo>
                    <a:pt x="5035" y="609"/>
                    <a:pt x="5061" y="512"/>
                    <a:pt x="5079" y="433"/>
                  </a:cubicBezTo>
                  <a:cubicBezTo>
                    <a:pt x="5097" y="345"/>
                    <a:pt x="5105" y="274"/>
                    <a:pt x="5114" y="213"/>
                  </a:cubicBezTo>
                  <a:lnTo>
                    <a:pt x="5141" y="36"/>
                  </a:lnTo>
                  <a:lnTo>
                    <a:pt x="4858" y="1"/>
                  </a:lnTo>
                  <a:close/>
                  <a:moveTo>
                    <a:pt x="1893" y="12161"/>
                  </a:moveTo>
                  <a:cubicBezTo>
                    <a:pt x="1865" y="12206"/>
                    <a:pt x="1841" y="12247"/>
                    <a:pt x="1817" y="12283"/>
                  </a:cubicBezTo>
                  <a:cubicBezTo>
                    <a:pt x="1842" y="12251"/>
                    <a:pt x="1867" y="12211"/>
                    <a:pt x="1893" y="1216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30"/>
            <p:cNvSpPr/>
            <p:nvPr/>
          </p:nvSpPr>
          <p:spPr>
            <a:xfrm flipH="1">
              <a:off x="3283135" y="2984704"/>
              <a:ext cx="540037" cy="772280"/>
            </a:xfrm>
            <a:custGeom>
              <a:rect b="b" l="l" r="r" t="t"/>
              <a:pathLst>
                <a:path extrusionOk="0" h="16304" w="11401">
                  <a:moveTo>
                    <a:pt x="7716" y="1"/>
                  </a:moveTo>
                  <a:cubicBezTo>
                    <a:pt x="7487" y="1"/>
                    <a:pt x="7260" y="24"/>
                    <a:pt x="7037" y="71"/>
                  </a:cubicBezTo>
                  <a:cubicBezTo>
                    <a:pt x="6675" y="151"/>
                    <a:pt x="6331" y="301"/>
                    <a:pt x="6031" y="503"/>
                  </a:cubicBezTo>
                  <a:cubicBezTo>
                    <a:pt x="5714" y="715"/>
                    <a:pt x="5432" y="962"/>
                    <a:pt x="5185" y="1253"/>
                  </a:cubicBezTo>
                  <a:cubicBezTo>
                    <a:pt x="4674" y="1826"/>
                    <a:pt x="4259" y="2487"/>
                    <a:pt x="3836" y="3148"/>
                  </a:cubicBezTo>
                  <a:cubicBezTo>
                    <a:pt x="3413" y="3801"/>
                    <a:pt x="2981" y="4480"/>
                    <a:pt x="2452" y="5044"/>
                  </a:cubicBezTo>
                  <a:cubicBezTo>
                    <a:pt x="2381" y="5115"/>
                    <a:pt x="2319" y="5185"/>
                    <a:pt x="2240" y="5256"/>
                  </a:cubicBezTo>
                  <a:cubicBezTo>
                    <a:pt x="2170" y="5317"/>
                    <a:pt x="2099" y="5388"/>
                    <a:pt x="2020" y="5450"/>
                  </a:cubicBezTo>
                  <a:lnTo>
                    <a:pt x="1790" y="5644"/>
                  </a:lnTo>
                  <a:cubicBezTo>
                    <a:pt x="1720" y="5697"/>
                    <a:pt x="1641" y="5776"/>
                    <a:pt x="1561" y="5846"/>
                  </a:cubicBezTo>
                  <a:cubicBezTo>
                    <a:pt x="671" y="6675"/>
                    <a:pt x="186" y="7866"/>
                    <a:pt x="239" y="9082"/>
                  </a:cubicBezTo>
                  <a:cubicBezTo>
                    <a:pt x="265" y="9814"/>
                    <a:pt x="424" y="10537"/>
                    <a:pt x="697" y="11225"/>
                  </a:cubicBezTo>
                  <a:cubicBezTo>
                    <a:pt x="821" y="11533"/>
                    <a:pt x="962" y="11842"/>
                    <a:pt x="1120" y="12142"/>
                  </a:cubicBezTo>
                  <a:cubicBezTo>
                    <a:pt x="1270" y="12433"/>
                    <a:pt x="1438" y="12688"/>
                    <a:pt x="1517" y="12971"/>
                  </a:cubicBezTo>
                  <a:cubicBezTo>
                    <a:pt x="1552" y="13103"/>
                    <a:pt x="1579" y="13235"/>
                    <a:pt x="1579" y="13376"/>
                  </a:cubicBezTo>
                  <a:cubicBezTo>
                    <a:pt x="1579" y="13508"/>
                    <a:pt x="1561" y="13641"/>
                    <a:pt x="1517" y="13764"/>
                  </a:cubicBezTo>
                  <a:cubicBezTo>
                    <a:pt x="1420" y="13993"/>
                    <a:pt x="1279" y="14205"/>
                    <a:pt x="1103" y="14381"/>
                  </a:cubicBezTo>
                  <a:cubicBezTo>
                    <a:pt x="935" y="14558"/>
                    <a:pt x="768" y="14708"/>
                    <a:pt x="618" y="14866"/>
                  </a:cubicBezTo>
                  <a:cubicBezTo>
                    <a:pt x="485" y="15007"/>
                    <a:pt x="362" y="15157"/>
                    <a:pt x="256" y="15316"/>
                  </a:cubicBezTo>
                  <a:cubicBezTo>
                    <a:pt x="168" y="15457"/>
                    <a:pt x="106" y="15598"/>
                    <a:pt x="53" y="15748"/>
                  </a:cubicBezTo>
                  <a:cubicBezTo>
                    <a:pt x="27" y="15863"/>
                    <a:pt x="9" y="15977"/>
                    <a:pt x="1" y="16092"/>
                  </a:cubicBezTo>
                  <a:lnTo>
                    <a:pt x="1" y="16215"/>
                  </a:lnTo>
                  <a:lnTo>
                    <a:pt x="9" y="16303"/>
                  </a:lnTo>
                  <a:cubicBezTo>
                    <a:pt x="9" y="16277"/>
                    <a:pt x="9" y="16250"/>
                    <a:pt x="9" y="16215"/>
                  </a:cubicBezTo>
                  <a:cubicBezTo>
                    <a:pt x="9" y="16180"/>
                    <a:pt x="18" y="16136"/>
                    <a:pt x="18" y="16092"/>
                  </a:cubicBezTo>
                  <a:cubicBezTo>
                    <a:pt x="27" y="15977"/>
                    <a:pt x="53" y="15871"/>
                    <a:pt x="89" y="15757"/>
                  </a:cubicBezTo>
                  <a:cubicBezTo>
                    <a:pt x="142" y="15616"/>
                    <a:pt x="212" y="15483"/>
                    <a:pt x="300" y="15351"/>
                  </a:cubicBezTo>
                  <a:cubicBezTo>
                    <a:pt x="415" y="15201"/>
                    <a:pt x="538" y="15051"/>
                    <a:pt x="679" y="14919"/>
                  </a:cubicBezTo>
                  <a:cubicBezTo>
                    <a:pt x="829" y="14778"/>
                    <a:pt x="997" y="14628"/>
                    <a:pt x="1173" y="14461"/>
                  </a:cubicBezTo>
                  <a:cubicBezTo>
                    <a:pt x="1376" y="14275"/>
                    <a:pt x="1535" y="14055"/>
                    <a:pt x="1649" y="13817"/>
                  </a:cubicBezTo>
                  <a:cubicBezTo>
                    <a:pt x="1702" y="13676"/>
                    <a:pt x="1729" y="13535"/>
                    <a:pt x="1737" y="13385"/>
                  </a:cubicBezTo>
                  <a:cubicBezTo>
                    <a:pt x="1737" y="13226"/>
                    <a:pt x="1711" y="13076"/>
                    <a:pt x="1676" y="12926"/>
                  </a:cubicBezTo>
                  <a:cubicBezTo>
                    <a:pt x="1623" y="12777"/>
                    <a:pt x="1570" y="12627"/>
                    <a:pt x="1499" y="12486"/>
                  </a:cubicBezTo>
                  <a:lnTo>
                    <a:pt x="1447" y="12380"/>
                  </a:lnTo>
                  <a:lnTo>
                    <a:pt x="1394" y="12265"/>
                  </a:lnTo>
                  <a:cubicBezTo>
                    <a:pt x="1350" y="12204"/>
                    <a:pt x="1314" y="12133"/>
                    <a:pt x="1279" y="12054"/>
                  </a:cubicBezTo>
                  <a:cubicBezTo>
                    <a:pt x="1138" y="11763"/>
                    <a:pt x="1006" y="11463"/>
                    <a:pt x="891" y="11145"/>
                  </a:cubicBezTo>
                  <a:cubicBezTo>
                    <a:pt x="644" y="10484"/>
                    <a:pt x="512" y="9788"/>
                    <a:pt x="494" y="9082"/>
                  </a:cubicBezTo>
                  <a:cubicBezTo>
                    <a:pt x="477" y="8333"/>
                    <a:pt x="671" y="7592"/>
                    <a:pt x="1050" y="6940"/>
                  </a:cubicBezTo>
                  <a:cubicBezTo>
                    <a:pt x="1244" y="6614"/>
                    <a:pt x="1482" y="6314"/>
                    <a:pt x="1764" y="6049"/>
                  </a:cubicBezTo>
                  <a:cubicBezTo>
                    <a:pt x="1834" y="5988"/>
                    <a:pt x="1905" y="5917"/>
                    <a:pt x="1984" y="5855"/>
                  </a:cubicBezTo>
                  <a:lnTo>
                    <a:pt x="2214" y="5661"/>
                  </a:lnTo>
                  <a:cubicBezTo>
                    <a:pt x="2293" y="5600"/>
                    <a:pt x="2363" y="5529"/>
                    <a:pt x="2443" y="5459"/>
                  </a:cubicBezTo>
                  <a:cubicBezTo>
                    <a:pt x="2522" y="5388"/>
                    <a:pt x="2593" y="5317"/>
                    <a:pt x="2663" y="5238"/>
                  </a:cubicBezTo>
                  <a:cubicBezTo>
                    <a:pt x="3219" y="4639"/>
                    <a:pt x="3651" y="3951"/>
                    <a:pt x="4074" y="3290"/>
                  </a:cubicBezTo>
                  <a:cubicBezTo>
                    <a:pt x="4497" y="2628"/>
                    <a:pt x="4894" y="1967"/>
                    <a:pt x="5379" y="1420"/>
                  </a:cubicBezTo>
                  <a:cubicBezTo>
                    <a:pt x="5608" y="1147"/>
                    <a:pt x="5873" y="900"/>
                    <a:pt x="6172" y="697"/>
                  </a:cubicBezTo>
                  <a:cubicBezTo>
                    <a:pt x="6446" y="503"/>
                    <a:pt x="6754" y="362"/>
                    <a:pt x="7089" y="274"/>
                  </a:cubicBezTo>
                  <a:cubicBezTo>
                    <a:pt x="7319" y="222"/>
                    <a:pt x="7559" y="194"/>
                    <a:pt x="7797" y="194"/>
                  </a:cubicBezTo>
                  <a:cubicBezTo>
                    <a:pt x="7879" y="194"/>
                    <a:pt x="7961" y="197"/>
                    <a:pt x="8042" y="204"/>
                  </a:cubicBezTo>
                  <a:cubicBezTo>
                    <a:pt x="8121" y="204"/>
                    <a:pt x="8200" y="221"/>
                    <a:pt x="8280" y="230"/>
                  </a:cubicBezTo>
                  <a:lnTo>
                    <a:pt x="8394" y="248"/>
                  </a:lnTo>
                  <a:lnTo>
                    <a:pt x="8509" y="274"/>
                  </a:lnTo>
                  <a:cubicBezTo>
                    <a:pt x="8659" y="301"/>
                    <a:pt x="8809" y="327"/>
                    <a:pt x="8950" y="371"/>
                  </a:cubicBezTo>
                  <a:cubicBezTo>
                    <a:pt x="9470" y="486"/>
                    <a:pt x="9973" y="697"/>
                    <a:pt x="10431" y="979"/>
                  </a:cubicBezTo>
                  <a:cubicBezTo>
                    <a:pt x="10528" y="1050"/>
                    <a:pt x="10616" y="1121"/>
                    <a:pt x="10704" y="1191"/>
                  </a:cubicBezTo>
                  <a:cubicBezTo>
                    <a:pt x="10748" y="1226"/>
                    <a:pt x="10784" y="1262"/>
                    <a:pt x="10819" y="1306"/>
                  </a:cubicBezTo>
                  <a:cubicBezTo>
                    <a:pt x="10863" y="1341"/>
                    <a:pt x="10898" y="1376"/>
                    <a:pt x="10934" y="1412"/>
                  </a:cubicBezTo>
                  <a:cubicBezTo>
                    <a:pt x="10995" y="1491"/>
                    <a:pt x="11048" y="1570"/>
                    <a:pt x="11101" y="1658"/>
                  </a:cubicBezTo>
                  <a:cubicBezTo>
                    <a:pt x="11128" y="1694"/>
                    <a:pt x="11154" y="1738"/>
                    <a:pt x="11172" y="1773"/>
                  </a:cubicBezTo>
                  <a:lnTo>
                    <a:pt x="11225" y="1896"/>
                  </a:lnTo>
                  <a:cubicBezTo>
                    <a:pt x="11330" y="2143"/>
                    <a:pt x="11374" y="2417"/>
                    <a:pt x="11366" y="2681"/>
                  </a:cubicBezTo>
                  <a:cubicBezTo>
                    <a:pt x="11366" y="2752"/>
                    <a:pt x="11357" y="2822"/>
                    <a:pt x="11348" y="2893"/>
                  </a:cubicBezTo>
                  <a:cubicBezTo>
                    <a:pt x="11339" y="2946"/>
                    <a:pt x="11339" y="2972"/>
                    <a:pt x="11339" y="2972"/>
                  </a:cubicBezTo>
                  <a:lnTo>
                    <a:pt x="11357" y="2902"/>
                  </a:lnTo>
                  <a:cubicBezTo>
                    <a:pt x="11366" y="2831"/>
                    <a:pt x="11374" y="2761"/>
                    <a:pt x="11383" y="2690"/>
                  </a:cubicBezTo>
                  <a:cubicBezTo>
                    <a:pt x="11401" y="2417"/>
                    <a:pt x="11366" y="2143"/>
                    <a:pt x="11277" y="1888"/>
                  </a:cubicBezTo>
                  <a:cubicBezTo>
                    <a:pt x="11260" y="1844"/>
                    <a:pt x="11242" y="1799"/>
                    <a:pt x="11225" y="1755"/>
                  </a:cubicBezTo>
                  <a:cubicBezTo>
                    <a:pt x="11207" y="1720"/>
                    <a:pt x="11180" y="1676"/>
                    <a:pt x="11163" y="1632"/>
                  </a:cubicBezTo>
                  <a:cubicBezTo>
                    <a:pt x="11110" y="1544"/>
                    <a:pt x="11057" y="1456"/>
                    <a:pt x="10995" y="1376"/>
                  </a:cubicBezTo>
                  <a:cubicBezTo>
                    <a:pt x="10960" y="1332"/>
                    <a:pt x="10916" y="1288"/>
                    <a:pt x="10881" y="1253"/>
                  </a:cubicBezTo>
                  <a:cubicBezTo>
                    <a:pt x="10845" y="1209"/>
                    <a:pt x="10801" y="1165"/>
                    <a:pt x="10766" y="1121"/>
                  </a:cubicBezTo>
                  <a:cubicBezTo>
                    <a:pt x="10678" y="1041"/>
                    <a:pt x="10581" y="962"/>
                    <a:pt x="10484" y="891"/>
                  </a:cubicBezTo>
                  <a:cubicBezTo>
                    <a:pt x="10034" y="583"/>
                    <a:pt x="9523" y="345"/>
                    <a:pt x="8985" y="212"/>
                  </a:cubicBezTo>
                  <a:cubicBezTo>
                    <a:pt x="8844" y="168"/>
                    <a:pt x="8694" y="142"/>
                    <a:pt x="8535" y="98"/>
                  </a:cubicBezTo>
                  <a:cubicBezTo>
                    <a:pt x="8500" y="89"/>
                    <a:pt x="8465" y="80"/>
                    <a:pt x="8421" y="71"/>
                  </a:cubicBezTo>
                  <a:lnTo>
                    <a:pt x="8297" y="54"/>
                  </a:lnTo>
                  <a:cubicBezTo>
                    <a:pt x="8218" y="45"/>
                    <a:pt x="8147" y="18"/>
                    <a:pt x="8059" y="18"/>
                  </a:cubicBezTo>
                  <a:cubicBezTo>
                    <a:pt x="7945" y="7"/>
                    <a:pt x="7830" y="1"/>
                    <a:pt x="7716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30"/>
            <p:cNvSpPr/>
            <p:nvPr/>
          </p:nvSpPr>
          <p:spPr>
            <a:xfrm flipH="1">
              <a:off x="3281051" y="2959126"/>
              <a:ext cx="406792" cy="192265"/>
            </a:xfrm>
            <a:custGeom>
              <a:rect b="b" l="l" r="r" t="t"/>
              <a:pathLst>
                <a:path extrusionOk="0" h="4059" w="8588">
                  <a:moveTo>
                    <a:pt x="4949" y="0"/>
                  </a:moveTo>
                  <a:cubicBezTo>
                    <a:pt x="4338" y="0"/>
                    <a:pt x="3735" y="136"/>
                    <a:pt x="3183" y="409"/>
                  </a:cubicBezTo>
                  <a:cubicBezTo>
                    <a:pt x="3042" y="479"/>
                    <a:pt x="2892" y="576"/>
                    <a:pt x="2760" y="673"/>
                  </a:cubicBezTo>
                  <a:cubicBezTo>
                    <a:pt x="2637" y="770"/>
                    <a:pt x="2513" y="876"/>
                    <a:pt x="2390" y="964"/>
                  </a:cubicBezTo>
                  <a:cubicBezTo>
                    <a:pt x="2160" y="1140"/>
                    <a:pt x="1922" y="1299"/>
                    <a:pt x="1667" y="1431"/>
                  </a:cubicBezTo>
                  <a:cubicBezTo>
                    <a:pt x="1455" y="1546"/>
                    <a:pt x="1217" y="1625"/>
                    <a:pt x="979" y="1678"/>
                  </a:cubicBezTo>
                  <a:cubicBezTo>
                    <a:pt x="891" y="1696"/>
                    <a:pt x="798" y="1705"/>
                    <a:pt x="705" y="1705"/>
                  </a:cubicBezTo>
                  <a:cubicBezTo>
                    <a:pt x="611" y="1705"/>
                    <a:pt x="516" y="1696"/>
                    <a:pt x="423" y="1678"/>
                  </a:cubicBezTo>
                  <a:cubicBezTo>
                    <a:pt x="309" y="1652"/>
                    <a:pt x="194" y="1599"/>
                    <a:pt x="97" y="1528"/>
                  </a:cubicBezTo>
                  <a:cubicBezTo>
                    <a:pt x="62" y="1502"/>
                    <a:pt x="27" y="1475"/>
                    <a:pt x="0" y="1440"/>
                  </a:cubicBezTo>
                  <a:lnTo>
                    <a:pt x="0" y="1440"/>
                  </a:lnTo>
                  <a:cubicBezTo>
                    <a:pt x="27" y="1475"/>
                    <a:pt x="53" y="1502"/>
                    <a:pt x="88" y="1528"/>
                  </a:cubicBezTo>
                  <a:cubicBezTo>
                    <a:pt x="185" y="1608"/>
                    <a:pt x="300" y="1652"/>
                    <a:pt x="423" y="1687"/>
                  </a:cubicBezTo>
                  <a:cubicBezTo>
                    <a:pt x="516" y="1705"/>
                    <a:pt x="609" y="1713"/>
                    <a:pt x="701" y="1713"/>
                  </a:cubicBezTo>
                  <a:cubicBezTo>
                    <a:pt x="794" y="1713"/>
                    <a:pt x="886" y="1705"/>
                    <a:pt x="979" y="1687"/>
                  </a:cubicBezTo>
                  <a:cubicBezTo>
                    <a:pt x="1226" y="1643"/>
                    <a:pt x="1455" y="1564"/>
                    <a:pt x="1675" y="1458"/>
                  </a:cubicBezTo>
                  <a:cubicBezTo>
                    <a:pt x="1931" y="1326"/>
                    <a:pt x="2187" y="1176"/>
                    <a:pt x="2416" y="1008"/>
                  </a:cubicBezTo>
                  <a:cubicBezTo>
                    <a:pt x="2548" y="920"/>
                    <a:pt x="2663" y="814"/>
                    <a:pt x="2795" y="717"/>
                  </a:cubicBezTo>
                  <a:cubicBezTo>
                    <a:pt x="2927" y="629"/>
                    <a:pt x="3069" y="541"/>
                    <a:pt x="3218" y="479"/>
                  </a:cubicBezTo>
                  <a:cubicBezTo>
                    <a:pt x="3727" y="246"/>
                    <a:pt x="4275" y="132"/>
                    <a:pt x="4826" y="132"/>
                  </a:cubicBezTo>
                  <a:cubicBezTo>
                    <a:pt x="4963" y="132"/>
                    <a:pt x="5101" y="139"/>
                    <a:pt x="5238" y="153"/>
                  </a:cubicBezTo>
                  <a:cubicBezTo>
                    <a:pt x="5581" y="188"/>
                    <a:pt x="5925" y="267"/>
                    <a:pt x="6251" y="391"/>
                  </a:cubicBezTo>
                  <a:cubicBezTo>
                    <a:pt x="6569" y="506"/>
                    <a:pt x="6869" y="664"/>
                    <a:pt x="7133" y="867"/>
                  </a:cubicBezTo>
                  <a:cubicBezTo>
                    <a:pt x="7380" y="1043"/>
                    <a:pt x="7592" y="1273"/>
                    <a:pt x="7759" y="1528"/>
                  </a:cubicBezTo>
                  <a:cubicBezTo>
                    <a:pt x="7909" y="1758"/>
                    <a:pt x="8015" y="2004"/>
                    <a:pt x="8077" y="2269"/>
                  </a:cubicBezTo>
                  <a:cubicBezTo>
                    <a:pt x="8121" y="2489"/>
                    <a:pt x="8138" y="2719"/>
                    <a:pt x="8130" y="2939"/>
                  </a:cubicBezTo>
                  <a:cubicBezTo>
                    <a:pt x="8112" y="3230"/>
                    <a:pt x="8050" y="3512"/>
                    <a:pt x="7953" y="3785"/>
                  </a:cubicBezTo>
                  <a:lnTo>
                    <a:pt x="7909" y="3891"/>
                  </a:lnTo>
                  <a:lnTo>
                    <a:pt x="8465" y="4059"/>
                  </a:lnTo>
                  <a:lnTo>
                    <a:pt x="8491" y="3927"/>
                  </a:lnTo>
                  <a:cubicBezTo>
                    <a:pt x="8509" y="3838"/>
                    <a:pt x="8535" y="3715"/>
                    <a:pt x="8562" y="3547"/>
                  </a:cubicBezTo>
                  <a:cubicBezTo>
                    <a:pt x="8579" y="3345"/>
                    <a:pt x="8588" y="3142"/>
                    <a:pt x="8579" y="2939"/>
                  </a:cubicBezTo>
                  <a:cubicBezTo>
                    <a:pt x="8570" y="2675"/>
                    <a:pt x="8526" y="2419"/>
                    <a:pt x="8447" y="2172"/>
                  </a:cubicBezTo>
                  <a:cubicBezTo>
                    <a:pt x="8359" y="1872"/>
                    <a:pt x="8218" y="1590"/>
                    <a:pt x="8024" y="1352"/>
                  </a:cubicBezTo>
                  <a:cubicBezTo>
                    <a:pt x="7821" y="1079"/>
                    <a:pt x="7565" y="849"/>
                    <a:pt x="7283" y="664"/>
                  </a:cubicBezTo>
                  <a:cubicBezTo>
                    <a:pt x="6983" y="470"/>
                    <a:pt x="6666" y="312"/>
                    <a:pt x="6322" y="206"/>
                  </a:cubicBezTo>
                  <a:cubicBezTo>
                    <a:pt x="5978" y="100"/>
                    <a:pt x="5617" y="29"/>
                    <a:pt x="5255" y="12"/>
                  </a:cubicBezTo>
                  <a:cubicBezTo>
                    <a:pt x="5153" y="4"/>
                    <a:pt x="5051" y="0"/>
                    <a:pt x="4949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30"/>
            <p:cNvSpPr/>
            <p:nvPr/>
          </p:nvSpPr>
          <p:spPr>
            <a:xfrm flipH="1">
              <a:off x="3255143" y="3308793"/>
              <a:ext cx="62667" cy="33868"/>
            </a:xfrm>
            <a:custGeom>
              <a:rect b="b" l="l" r="r" t="t"/>
              <a:pathLst>
                <a:path extrusionOk="0" fill="none" h="715" w="1323">
                  <a:moveTo>
                    <a:pt x="0" y="653"/>
                  </a:moveTo>
                  <a:cubicBezTo>
                    <a:pt x="0" y="653"/>
                    <a:pt x="802" y="1"/>
                    <a:pt x="1323" y="715"/>
                  </a:cubicBezTo>
                </a:path>
              </a:pathLst>
            </a:custGeom>
            <a:noFill/>
            <a:ln cap="flat" cmpd="sng" w="9525">
              <a:solidFill>
                <a:srgbClr val="2B292E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30"/>
            <p:cNvSpPr/>
            <p:nvPr/>
          </p:nvSpPr>
          <p:spPr>
            <a:xfrm flipH="1">
              <a:off x="3087227" y="3237555"/>
              <a:ext cx="193828" cy="176349"/>
            </a:xfrm>
            <a:custGeom>
              <a:rect b="b" l="l" r="r" t="t"/>
              <a:pathLst>
                <a:path extrusionOk="0" h="3723" w="4092">
                  <a:moveTo>
                    <a:pt x="2048" y="0"/>
                  </a:moveTo>
                  <a:cubicBezTo>
                    <a:pt x="1905" y="0"/>
                    <a:pt x="1760" y="17"/>
                    <a:pt x="1614" y="51"/>
                  </a:cubicBezTo>
                  <a:cubicBezTo>
                    <a:pt x="618" y="289"/>
                    <a:pt x="1" y="1286"/>
                    <a:pt x="239" y="2291"/>
                  </a:cubicBezTo>
                  <a:cubicBezTo>
                    <a:pt x="436" y="3147"/>
                    <a:pt x="1205" y="3723"/>
                    <a:pt x="2056" y="3723"/>
                  </a:cubicBezTo>
                  <a:cubicBezTo>
                    <a:pt x="2195" y="3723"/>
                    <a:pt x="2337" y="3707"/>
                    <a:pt x="2478" y="3675"/>
                  </a:cubicBezTo>
                  <a:cubicBezTo>
                    <a:pt x="3475" y="3437"/>
                    <a:pt x="4092" y="2432"/>
                    <a:pt x="3854" y="1435"/>
                  </a:cubicBezTo>
                  <a:cubicBezTo>
                    <a:pt x="3650" y="576"/>
                    <a:pt x="2892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30"/>
            <p:cNvSpPr/>
            <p:nvPr/>
          </p:nvSpPr>
          <p:spPr>
            <a:xfrm flipH="1">
              <a:off x="3300662" y="3244183"/>
              <a:ext cx="194680" cy="176918"/>
            </a:xfrm>
            <a:custGeom>
              <a:rect b="b" l="l" r="r" t="t"/>
              <a:pathLst>
                <a:path extrusionOk="0" h="3735" w="4110">
                  <a:moveTo>
                    <a:pt x="2054" y="0"/>
                  </a:moveTo>
                  <a:cubicBezTo>
                    <a:pt x="1912" y="0"/>
                    <a:pt x="1768" y="17"/>
                    <a:pt x="1623" y="51"/>
                  </a:cubicBezTo>
                  <a:cubicBezTo>
                    <a:pt x="627" y="280"/>
                    <a:pt x="1" y="1285"/>
                    <a:pt x="239" y="2291"/>
                  </a:cubicBezTo>
                  <a:cubicBezTo>
                    <a:pt x="435" y="3151"/>
                    <a:pt x="1201" y="3734"/>
                    <a:pt x="2048" y="3734"/>
                  </a:cubicBezTo>
                  <a:cubicBezTo>
                    <a:pt x="2190" y="3734"/>
                    <a:pt x="2334" y="3718"/>
                    <a:pt x="2478" y="3684"/>
                  </a:cubicBezTo>
                  <a:cubicBezTo>
                    <a:pt x="3484" y="3446"/>
                    <a:pt x="4110" y="2440"/>
                    <a:pt x="3872" y="1435"/>
                  </a:cubicBezTo>
                  <a:cubicBezTo>
                    <a:pt x="3668" y="582"/>
                    <a:pt x="2901" y="0"/>
                    <a:pt x="20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30"/>
            <p:cNvSpPr/>
            <p:nvPr/>
          </p:nvSpPr>
          <p:spPr>
            <a:xfrm flipH="1">
              <a:off x="3486485" y="3339724"/>
              <a:ext cx="25105" cy="47"/>
            </a:xfrm>
            <a:custGeom>
              <a:rect b="b" l="l" r="r" t="t"/>
              <a:pathLst>
                <a:path extrusionOk="0" h="1" w="530">
                  <a:moveTo>
                    <a:pt x="52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30"/>
            <p:cNvSpPr/>
            <p:nvPr/>
          </p:nvSpPr>
          <p:spPr>
            <a:xfrm flipH="1">
              <a:off x="3486485" y="3339724"/>
              <a:ext cx="25105" cy="47"/>
            </a:xfrm>
            <a:custGeom>
              <a:rect b="b" l="l" r="r" t="t"/>
              <a:pathLst>
                <a:path extrusionOk="0" fill="none" h="1" w="530">
                  <a:moveTo>
                    <a:pt x="529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2B292E"/>
              </a:solidFill>
              <a:prstDash val="solid"/>
              <a:miter lim="881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30"/>
            <p:cNvSpPr/>
            <p:nvPr/>
          </p:nvSpPr>
          <p:spPr>
            <a:xfrm flipH="1">
              <a:off x="3162398" y="3322150"/>
              <a:ext cx="65225" cy="50588"/>
            </a:xfrm>
            <a:custGeom>
              <a:rect b="b" l="l" r="r" t="t"/>
              <a:pathLst>
                <a:path extrusionOk="0" h="1068" w="1377">
                  <a:moveTo>
                    <a:pt x="27" y="1"/>
                  </a:moveTo>
                  <a:cubicBezTo>
                    <a:pt x="18" y="36"/>
                    <a:pt x="9" y="71"/>
                    <a:pt x="1" y="116"/>
                  </a:cubicBezTo>
                  <a:cubicBezTo>
                    <a:pt x="1" y="213"/>
                    <a:pt x="9" y="310"/>
                    <a:pt x="27" y="415"/>
                  </a:cubicBezTo>
                  <a:cubicBezTo>
                    <a:pt x="53" y="556"/>
                    <a:pt x="115" y="697"/>
                    <a:pt x="203" y="821"/>
                  </a:cubicBezTo>
                  <a:cubicBezTo>
                    <a:pt x="230" y="856"/>
                    <a:pt x="256" y="891"/>
                    <a:pt x="292" y="918"/>
                  </a:cubicBezTo>
                  <a:cubicBezTo>
                    <a:pt x="327" y="953"/>
                    <a:pt x="371" y="980"/>
                    <a:pt x="415" y="1006"/>
                  </a:cubicBezTo>
                  <a:cubicBezTo>
                    <a:pt x="503" y="1050"/>
                    <a:pt x="600" y="1068"/>
                    <a:pt x="697" y="1068"/>
                  </a:cubicBezTo>
                  <a:lnTo>
                    <a:pt x="821" y="1068"/>
                  </a:lnTo>
                  <a:lnTo>
                    <a:pt x="847" y="1059"/>
                  </a:lnTo>
                  <a:lnTo>
                    <a:pt x="900" y="1041"/>
                  </a:lnTo>
                  <a:cubicBezTo>
                    <a:pt x="918" y="1041"/>
                    <a:pt x="953" y="1024"/>
                    <a:pt x="970" y="1015"/>
                  </a:cubicBezTo>
                  <a:lnTo>
                    <a:pt x="1041" y="988"/>
                  </a:lnTo>
                  <a:lnTo>
                    <a:pt x="1103" y="944"/>
                  </a:lnTo>
                  <a:cubicBezTo>
                    <a:pt x="1138" y="918"/>
                    <a:pt x="1173" y="883"/>
                    <a:pt x="1200" y="847"/>
                  </a:cubicBezTo>
                  <a:cubicBezTo>
                    <a:pt x="1226" y="812"/>
                    <a:pt x="1253" y="777"/>
                    <a:pt x="1279" y="742"/>
                  </a:cubicBezTo>
                  <a:cubicBezTo>
                    <a:pt x="1297" y="706"/>
                    <a:pt x="1314" y="671"/>
                    <a:pt x="1323" y="627"/>
                  </a:cubicBezTo>
                  <a:cubicBezTo>
                    <a:pt x="1350" y="565"/>
                    <a:pt x="1358" y="495"/>
                    <a:pt x="1367" y="424"/>
                  </a:cubicBezTo>
                  <a:cubicBezTo>
                    <a:pt x="1376" y="362"/>
                    <a:pt x="1376" y="301"/>
                    <a:pt x="1367" y="248"/>
                  </a:cubicBezTo>
                  <a:cubicBezTo>
                    <a:pt x="1358" y="204"/>
                    <a:pt x="1358" y="160"/>
                    <a:pt x="1341" y="116"/>
                  </a:cubicBezTo>
                  <a:cubicBezTo>
                    <a:pt x="1332" y="80"/>
                    <a:pt x="1323" y="45"/>
                    <a:pt x="1305" y="10"/>
                  </a:cubicBezTo>
                  <a:cubicBezTo>
                    <a:pt x="1305" y="10"/>
                    <a:pt x="1305" y="45"/>
                    <a:pt x="1288" y="116"/>
                  </a:cubicBezTo>
                  <a:cubicBezTo>
                    <a:pt x="1288" y="151"/>
                    <a:pt x="1279" y="195"/>
                    <a:pt x="1270" y="239"/>
                  </a:cubicBezTo>
                  <a:cubicBezTo>
                    <a:pt x="1253" y="292"/>
                    <a:pt x="1244" y="336"/>
                    <a:pt x="1226" y="389"/>
                  </a:cubicBezTo>
                  <a:cubicBezTo>
                    <a:pt x="1200" y="442"/>
                    <a:pt x="1182" y="495"/>
                    <a:pt x="1147" y="548"/>
                  </a:cubicBezTo>
                  <a:cubicBezTo>
                    <a:pt x="1138" y="574"/>
                    <a:pt x="1120" y="600"/>
                    <a:pt x="1103" y="627"/>
                  </a:cubicBezTo>
                  <a:cubicBezTo>
                    <a:pt x="1076" y="645"/>
                    <a:pt x="1059" y="671"/>
                    <a:pt x="1041" y="689"/>
                  </a:cubicBezTo>
                  <a:cubicBezTo>
                    <a:pt x="1015" y="706"/>
                    <a:pt x="988" y="724"/>
                    <a:pt x="962" y="742"/>
                  </a:cubicBezTo>
                  <a:lnTo>
                    <a:pt x="926" y="759"/>
                  </a:lnTo>
                  <a:lnTo>
                    <a:pt x="891" y="777"/>
                  </a:lnTo>
                  <a:cubicBezTo>
                    <a:pt x="873" y="786"/>
                    <a:pt x="865" y="786"/>
                    <a:pt x="847" y="794"/>
                  </a:cubicBezTo>
                  <a:lnTo>
                    <a:pt x="794" y="803"/>
                  </a:lnTo>
                  <a:lnTo>
                    <a:pt x="759" y="812"/>
                  </a:lnTo>
                  <a:lnTo>
                    <a:pt x="697" y="812"/>
                  </a:lnTo>
                  <a:cubicBezTo>
                    <a:pt x="644" y="812"/>
                    <a:pt x="582" y="803"/>
                    <a:pt x="530" y="786"/>
                  </a:cubicBezTo>
                  <a:cubicBezTo>
                    <a:pt x="503" y="768"/>
                    <a:pt x="477" y="759"/>
                    <a:pt x="450" y="742"/>
                  </a:cubicBezTo>
                  <a:cubicBezTo>
                    <a:pt x="433" y="715"/>
                    <a:pt x="406" y="697"/>
                    <a:pt x="380" y="680"/>
                  </a:cubicBezTo>
                  <a:cubicBezTo>
                    <a:pt x="336" y="627"/>
                    <a:pt x="300" y="583"/>
                    <a:pt x="265" y="530"/>
                  </a:cubicBezTo>
                  <a:cubicBezTo>
                    <a:pt x="230" y="477"/>
                    <a:pt x="203" y="415"/>
                    <a:pt x="177" y="371"/>
                  </a:cubicBezTo>
                  <a:cubicBezTo>
                    <a:pt x="133" y="265"/>
                    <a:pt x="89" y="177"/>
                    <a:pt x="62" y="107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30"/>
            <p:cNvSpPr/>
            <p:nvPr/>
          </p:nvSpPr>
          <p:spPr>
            <a:xfrm flipH="1">
              <a:off x="3337420" y="3322150"/>
              <a:ext cx="65178" cy="50588"/>
            </a:xfrm>
            <a:custGeom>
              <a:rect b="b" l="l" r="r" t="t"/>
              <a:pathLst>
                <a:path extrusionOk="0" h="1068" w="1376">
                  <a:moveTo>
                    <a:pt x="18" y="1"/>
                  </a:moveTo>
                  <a:cubicBezTo>
                    <a:pt x="9" y="36"/>
                    <a:pt x="9" y="71"/>
                    <a:pt x="9" y="116"/>
                  </a:cubicBezTo>
                  <a:cubicBezTo>
                    <a:pt x="0" y="213"/>
                    <a:pt x="9" y="310"/>
                    <a:pt x="27" y="415"/>
                  </a:cubicBezTo>
                  <a:cubicBezTo>
                    <a:pt x="53" y="556"/>
                    <a:pt x="115" y="697"/>
                    <a:pt x="203" y="821"/>
                  </a:cubicBezTo>
                  <a:cubicBezTo>
                    <a:pt x="229" y="856"/>
                    <a:pt x="265" y="891"/>
                    <a:pt x="291" y="918"/>
                  </a:cubicBezTo>
                  <a:cubicBezTo>
                    <a:pt x="335" y="953"/>
                    <a:pt x="371" y="980"/>
                    <a:pt x="415" y="1006"/>
                  </a:cubicBezTo>
                  <a:cubicBezTo>
                    <a:pt x="503" y="1050"/>
                    <a:pt x="600" y="1068"/>
                    <a:pt x="706" y="1068"/>
                  </a:cubicBezTo>
                  <a:lnTo>
                    <a:pt x="820" y="1068"/>
                  </a:lnTo>
                  <a:lnTo>
                    <a:pt x="847" y="1059"/>
                  </a:lnTo>
                  <a:lnTo>
                    <a:pt x="908" y="1041"/>
                  </a:lnTo>
                  <a:cubicBezTo>
                    <a:pt x="926" y="1033"/>
                    <a:pt x="952" y="1024"/>
                    <a:pt x="970" y="1015"/>
                  </a:cubicBezTo>
                  <a:lnTo>
                    <a:pt x="1041" y="988"/>
                  </a:lnTo>
                  <a:lnTo>
                    <a:pt x="1102" y="944"/>
                  </a:lnTo>
                  <a:cubicBezTo>
                    <a:pt x="1138" y="918"/>
                    <a:pt x="1173" y="883"/>
                    <a:pt x="1199" y="847"/>
                  </a:cubicBezTo>
                  <a:cubicBezTo>
                    <a:pt x="1226" y="812"/>
                    <a:pt x="1252" y="777"/>
                    <a:pt x="1279" y="742"/>
                  </a:cubicBezTo>
                  <a:cubicBezTo>
                    <a:pt x="1296" y="706"/>
                    <a:pt x="1314" y="662"/>
                    <a:pt x="1323" y="627"/>
                  </a:cubicBezTo>
                  <a:cubicBezTo>
                    <a:pt x="1349" y="565"/>
                    <a:pt x="1358" y="495"/>
                    <a:pt x="1367" y="424"/>
                  </a:cubicBezTo>
                  <a:cubicBezTo>
                    <a:pt x="1376" y="362"/>
                    <a:pt x="1376" y="301"/>
                    <a:pt x="1367" y="248"/>
                  </a:cubicBezTo>
                  <a:cubicBezTo>
                    <a:pt x="1358" y="204"/>
                    <a:pt x="1358" y="160"/>
                    <a:pt x="1340" y="116"/>
                  </a:cubicBezTo>
                  <a:cubicBezTo>
                    <a:pt x="1332" y="80"/>
                    <a:pt x="1323" y="45"/>
                    <a:pt x="1305" y="10"/>
                  </a:cubicBezTo>
                  <a:cubicBezTo>
                    <a:pt x="1305" y="10"/>
                    <a:pt x="1305" y="45"/>
                    <a:pt x="1296" y="116"/>
                  </a:cubicBezTo>
                  <a:cubicBezTo>
                    <a:pt x="1288" y="151"/>
                    <a:pt x="1279" y="195"/>
                    <a:pt x="1270" y="239"/>
                  </a:cubicBezTo>
                  <a:cubicBezTo>
                    <a:pt x="1252" y="283"/>
                    <a:pt x="1243" y="336"/>
                    <a:pt x="1226" y="389"/>
                  </a:cubicBezTo>
                  <a:cubicBezTo>
                    <a:pt x="1199" y="442"/>
                    <a:pt x="1182" y="495"/>
                    <a:pt x="1146" y="548"/>
                  </a:cubicBezTo>
                  <a:cubicBezTo>
                    <a:pt x="1138" y="574"/>
                    <a:pt x="1120" y="600"/>
                    <a:pt x="1102" y="627"/>
                  </a:cubicBezTo>
                  <a:cubicBezTo>
                    <a:pt x="1076" y="645"/>
                    <a:pt x="1058" y="671"/>
                    <a:pt x="1041" y="689"/>
                  </a:cubicBezTo>
                  <a:cubicBezTo>
                    <a:pt x="1014" y="706"/>
                    <a:pt x="988" y="724"/>
                    <a:pt x="970" y="742"/>
                  </a:cubicBezTo>
                  <a:lnTo>
                    <a:pt x="926" y="759"/>
                  </a:lnTo>
                  <a:lnTo>
                    <a:pt x="891" y="777"/>
                  </a:lnTo>
                  <a:cubicBezTo>
                    <a:pt x="873" y="786"/>
                    <a:pt x="864" y="786"/>
                    <a:pt x="847" y="794"/>
                  </a:cubicBezTo>
                  <a:lnTo>
                    <a:pt x="794" y="803"/>
                  </a:lnTo>
                  <a:lnTo>
                    <a:pt x="759" y="812"/>
                  </a:lnTo>
                  <a:lnTo>
                    <a:pt x="697" y="812"/>
                  </a:lnTo>
                  <a:cubicBezTo>
                    <a:pt x="644" y="812"/>
                    <a:pt x="582" y="803"/>
                    <a:pt x="529" y="786"/>
                  </a:cubicBezTo>
                  <a:cubicBezTo>
                    <a:pt x="503" y="768"/>
                    <a:pt x="476" y="759"/>
                    <a:pt x="450" y="742"/>
                  </a:cubicBezTo>
                  <a:cubicBezTo>
                    <a:pt x="432" y="715"/>
                    <a:pt x="406" y="697"/>
                    <a:pt x="379" y="680"/>
                  </a:cubicBezTo>
                  <a:cubicBezTo>
                    <a:pt x="335" y="627"/>
                    <a:pt x="300" y="583"/>
                    <a:pt x="265" y="530"/>
                  </a:cubicBezTo>
                  <a:cubicBezTo>
                    <a:pt x="229" y="477"/>
                    <a:pt x="203" y="415"/>
                    <a:pt x="177" y="371"/>
                  </a:cubicBezTo>
                  <a:cubicBezTo>
                    <a:pt x="124" y="265"/>
                    <a:pt x="80" y="177"/>
                    <a:pt x="62" y="107"/>
                  </a:cubicBezTo>
                  <a:cubicBezTo>
                    <a:pt x="36" y="45"/>
                    <a:pt x="18" y="1"/>
                    <a:pt x="1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2" name="Shape 4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3" name="Google Shape;4943;p131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GOALS</a:t>
            </a:r>
            <a:endParaRPr b="1" sz="32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44" name="Google Shape;4944;p131"/>
          <p:cNvSpPr txBox="1"/>
          <p:nvPr/>
        </p:nvSpPr>
        <p:spPr>
          <a:xfrm>
            <a:off x="4037225" y="1455625"/>
            <a:ext cx="4751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Automated </a:t>
            </a: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collection and integration of information on rare diseases from various sources.</a:t>
            </a:r>
            <a:endParaRPr sz="1900"/>
          </a:p>
        </p:txBody>
      </p:sp>
      <p:sp>
        <p:nvSpPr>
          <p:cNvPr id="4945" name="Google Shape;4945;p131"/>
          <p:cNvSpPr txBox="1"/>
          <p:nvPr/>
        </p:nvSpPr>
        <p:spPr>
          <a:xfrm>
            <a:off x="1078650" y="1525000"/>
            <a:ext cx="43260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Data Collection and </a:t>
            </a:r>
            <a:endParaRPr b="1" sz="19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Integration</a:t>
            </a:r>
            <a:endParaRPr b="1" sz="19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46" name="Google Shape;4946;p131"/>
          <p:cNvSpPr txBox="1"/>
          <p:nvPr/>
        </p:nvSpPr>
        <p:spPr>
          <a:xfrm>
            <a:off x="3984926" y="2663650"/>
            <a:ext cx="4715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Intuitive interface for searching and exploring rare diseases in the platform’s catalog.</a:t>
            </a:r>
            <a:endParaRPr sz="1900"/>
          </a:p>
        </p:txBody>
      </p:sp>
      <p:sp>
        <p:nvSpPr>
          <p:cNvPr id="4947" name="Google Shape;4947;p131"/>
          <p:cNvSpPr txBox="1"/>
          <p:nvPr/>
        </p:nvSpPr>
        <p:spPr>
          <a:xfrm>
            <a:off x="100638" y="2760788"/>
            <a:ext cx="43260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Web Interface for Search</a:t>
            </a:r>
            <a:endParaRPr b="1" sz="19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48" name="Google Shape;4948;p131"/>
          <p:cNvSpPr txBox="1"/>
          <p:nvPr/>
        </p:nvSpPr>
        <p:spPr>
          <a:xfrm>
            <a:off x="2921328" y="3968825"/>
            <a:ext cx="506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Continuous tracking of metric and activities for platform evaluation and improvement.</a:t>
            </a:r>
            <a:endParaRPr sz="1900"/>
          </a:p>
        </p:txBody>
      </p:sp>
      <p:sp>
        <p:nvSpPr>
          <p:cNvPr id="4949" name="Google Shape;4949;p131"/>
          <p:cNvSpPr txBox="1"/>
          <p:nvPr/>
        </p:nvSpPr>
        <p:spPr>
          <a:xfrm>
            <a:off x="-773687" y="3996600"/>
            <a:ext cx="43260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Activity Monitoring</a:t>
            </a:r>
            <a:endParaRPr b="1" sz="19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3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32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GOALS</a:t>
            </a:r>
            <a:endParaRPr b="1" sz="32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55" name="Google Shape;4955;p132"/>
          <p:cNvSpPr txBox="1"/>
          <p:nvPr/>
        </p:nvSpPr>
        <p:spPr>
          <a:xfrm>
            <a:off x="3152800" y="1786500"/>
            <a:ext cx="4218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Secure area for management and administration of the platform by authorized users.</a:t>
            </a:r>
            <a:endParaRPr sz="1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56" name="Google Shape;4956;p132"/>
          <p:cNvSpPr txBox="1"/>
          <p:nvPr/>
        </p:nvSpPr>
        <p:spPr>
          <a:xfrm>
            <a:off x="173425" y="1407425"/>
            <a:ext cx="43260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Protected Backoffice</a:t>
            </a:r>
            <a:endParaRPr b="1" sz="19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57" name="Google Shape;4957;p132"/>
          <p:cNvSpPr txBox="1"/>
          <p:nvPr/>
        </p:nvSpPr>
        <p:spPr>
          <a:xfrm>
            <a:off x="3152800" y="3450925"/>
            <a:ext cx="432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Dynamic interaction with the platform through chatbot-like functionalities.</a:t>
            </a:r>
            <a:endParaRPr sz="1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58" name="Google Shape;4958;p132"/>
          <p:cNvSpPr txBox="1"/>
          <p:nvPr/>
        </p:nvSpPr>
        <p:spPr>
          <a:xfrm>
            <a:off x="775663" y="3112875"/>
            <a:ext cx="43260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Conversational Search System</a:t>
            </a:r>
            <a:endParaRPr b="1" sz="19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2" name="Shape 4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3" name="Google Shape;4963;p133"/>
          <p:cNvSpPr/>
          <p:nvPr/>
        </p:nvSpPr>
        <p:spPr>
          <a:xfrm flipH="1">
            <a:off x="5323738" y="1881600"/>
            <a:ext cx="410400" cy="4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64" name="Google Shape;4964;p133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CALENDAR FOR</a:t>
            </a:r>
            <a:r>
              <a:rPr lang="en"/>
              <a:t> THE PROJECT</a:t>
            </a:r>
            <a:endParaRPr/>
          </a:p>
        </p:txBody>
      </p:sp>
      <p:graphicFrame>
        <p:nvGraphicFramePr>
          <p:cNvPr id="4965" name="Google Shape;4965;p133"/>
          <p:cNvGraphicFramePr/>
          <p:nvPr/>
        </p:nvGraphicFramePr>
        <p:xfrm>
          <a:off x="713225" y="15325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{A20BB985-183D-4AB7-A5E0-986D9AEA722B}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MARCH</a:t>
                      </a:r>
                      <a:endParaRPr b="1" sz="220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4966" name="Google Shape;4966;p133"/>
          <p:cNvSpPr/>
          <p:nvPr/>
        </p:nvSpPr>
        <p:spPr>
          <a:xfrm flipH="1">
            <a:off x="1344813" y="2734056"/>
            <a:ext cx="410400" cy="41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67" name="Google Shape;4967;p133"/>
          <p:cNvSpPr/>
          <p:nvPr/>
        </p:nvSpPr>
        <p:spPr>
          <a:xfrm flipH="1">
            <a:off x="3098850" y="2166970"/>
            <a:ext cx="410400" cy="41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68" name="Google Shape;4968;p133"/>
          <p:cNvSpPr/>
          <p:nvPr/>
        </p:nvSpPr>
        <p:spPr>
          <a:xfrm flipH="1">
            <a:off x="777240" y="2734056"/>
            <a:ext cx="410400" cy="41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69" name="Google Shape;4969;p133"/>
          <p:cNvSpPr/>
          <p:nvPr/>
        </p:nvSpPr>
        <p:spPr>
          <a:xfrm flipH="1">
            <a:off x="3098850" y="2728895"/>
            <a:ext cx="410400" cy="41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0" name="Google Shape;4970;p133"/>
          <p:cNvSpPr/>
          <p:nvPr/>
        </p:nvSpPr>
        <p:spPr>
          <a:xfrm flipH="1">
            <a:off x="5323738" y="1377050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1" name="Google Shape;4971;p133"/>
          <p:cNvSpPr txBox="1"/>
          <p:nvPr/>
        </p:nvSpPr>
        <p:spPr>
          <a:xfrm>
            <a:off x="5829126" y="14904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Communication Plan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2" name="Google Shape;4972;p133"/>
          <p:cNvSpPr/>
          <p:nvPr/>
        </p:nvSpPr>
        <p:spPr>
          <a:xfrm flipH="1">
            <a:off x="5323738" y="2890681"/>
            <a:ext cx="410400" cy="41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3" name="Google Shape;4973;p133"/>
          <p:cNvSpPr txBox="1"/>
          <p:nvPr/>
        </p:nvSpPr>
        <p:spPr>
          <a:xfrm>
            <a:off x="5829126" y="1842594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Database Decision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Backend Decision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4" name="Google Shape;4974;p133"/>
          <p:cNvSpPr txBox="1"/>
          <p:nvPr/>
        </p:nvSpPr>
        <p:spPr>
          <a:xfrm>
            <a:off x="5829126" y="24042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Database Structure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Start prototype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5" name="Google Shape;4975;p133"/>
          <p:cNvSpPr txBox="1"/>
          <p:nvPr/>
        </p:nvSpPr>
        <p:spPr>
          <a:xfrm>
            <a:off x="5829125" y="2965975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M2 - </a:t>
            </a: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Architecture</a:t>
            </a: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Presentation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6" name="Google Shape;4976;p133"/>
          <p:cNvSpPr/>
          <p:nvPr/>
        </p:nvSpPr>
        <p:spPr>
          <a:xfrm flipH="1">
            <a:off x="5323738" y="3395225"/>
            <a:ext cx="410400" cy="41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7" name="Google Shape;4977;p133"/>
          <p:cNvSpPr txBox="1"/>
          <p:nvPr/>
        </p:nvSpPr>
        <p:spPr>
          <a:xfrm>
            <a:off x="5829126" y="34324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8" name="Google Shape;4978;p133"/>
          <p:cNvSpPr/>
          <p:nvPr/>
        </p:nvSpPr>
        <p:spPr>
          <a:xfrm flipH="1">
            <a:off x="1344825" y="2167128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79" name="Google Shape;4979;p133"/>
          <p:cNvSpPr/>
          <p:nvPr/>
        </p:nvSpPr>
        <p:spPr>
          <a:xfrm flipH="1">
            <a:off x="2489025" y="3853353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80" name="Google Shape;4980;p133"/>
          <p:cNvSpPr/>
          <p:nvPr/>
        </p:nvSpPr>
        <p:spPr>
          <a:xfrm flipH="1">
            <a:off x="5323750" y="3899753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81" name="Google Shape;4981;p133"/>
          <p:cNvSpPr txBox="1"/>
          <p:nvPr/>
        </p:nvSpPr>
        <p:spPr>
          <a:xfrm>
            <a:off x="5829126" y="38607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Modelling Database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Testing Endpoints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82" name="Google Shape;4982;p133"/>
          <p:cNvSpPr/>
          <p:nvPr/>
        </p:nvSpPr>
        <p:spPr>
          <a:xfrm flipH="1">
            <a:off x="5323738" y="2386131"/>
            <a:ext cx="410400" cy="41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6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134"/>
          <p:cNvSpPr/>
          <p:nvPr/>
        </p:nvSpPr>
        <p:spPr>
          <a:xfrm flipH="1">
            <a:off x="5238013" y="2113900"/>
            <a:ext cx="410400" cy="4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88" name="Google Shape;4988;p134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CALENDAR FOR</a:t>
            </a:r>
            <a:r>
              <a:rPr lang="en"/>
              <a:t> THE PROJECT</a:t>
            </a:r>
            <a:endParaRPr/>
          </a:p>
        </p:txBody>
      </p:sp>
      <p:graphicFrame>
        <p:nvGraphicFramePr>
          <p:cNvPr id="4989" name="Google Shape;4989;p134"/>
          <p:cNvGraphicFramePr/>
          <p:nvPr/>
        </p:nvGraphicFramePr>
        <p:xfrm>
          <a:off x="713225" y="15325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{A20BB985-183D-4AB7-A5E0-986D9AEA722B}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 b="1" sz="16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 b="1" sz="16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 b="1" sz="16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APRIL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4990" name="Google Shape;4990;p134"/>
          <p:cNvSpPr/>
          <p:nvPr/>
        </p:nvSpPr>
        <p:spPr>
          <a:xfrm flipH="1">
            <a:off x="1344815" y="2166981"/>
            <a:ext cx="410400" cy="41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09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1" name="Google Shape;4991;p134"/>
          <p:cNvSpPr/>
          <p:nvPr/>
        </p:nvSpPr>
        <p:spPr>
          <a:xfrm flipH="1">
            <a:off x="777250" y="3301070"/>
            <a:ext cx="410400" cy="41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2" name="Google Shape;4992;p134"/>
          <p:cNvSpPr/>
          <p:nvPr/>
        </p:nvSpPr>
        <p:spPr>
          <a:xfrm flipH="1">
            <a:off x="5238013" y="1609350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3" name="Google Shape;4993;p134"/>
          <p:cNvSpPr txBox="1"/>
          <p:nvPr/>
        </p:nvSpPr>
        <p:spPr>
          <a:xfrm>
            <a:off x="5743401" y="17227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4" name="Google Shape;4994;p134"/>
          <p:cNvSpPr/>
          <p:nvPr/>
        </p:nvSpPr>
        <p:spPr>
          <a:xfrm flipH="1">
            <a:off x="5238013" y="3122981"/>
            <a:ext cx="410400" cy="41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5" name="Google Shape;4995;p134"/>
          <p:cNvSpPr txBox="1"/>
          <p:nvPr/>
        </p:nvSpPr>
        <p:spPr>
          <a:xfrm>
            <a:off x="5743401" y="2211169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Data Visualization Page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6" name="Google Shape;4996;p134"/>
          <p:cNvSpPr txBox="1"/>
          <p:nvPr/>
        </p:nvSpPr>
        <p:spPr>
          <a:xfrm>
            <a:off x="5743401" y="26995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Main Deployment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7" name="Google Shape;4997;p134"/>
          <p:cNvSpPr txBox="1"/>
          <p:nvPr/>
        </p:nvSpPr>
        <p:spPr>
          <a:xfrm>
            <a:off x="6121475" y="3204650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M3 - </a:t>
            </a: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Prototype</a:t>
            </a: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Presentation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8" name="Google Shape;4998;p134"/>
          <p:cNvSpPr/>
          <p:nvPr/>
        </p:nvSpPr>
        <p:spPr>
          <a:xfrm flipH="1">
            <a:off x="5238013" y="3627525"/>
            <a:ext cx="410400" cy="41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999" name="Google Shape;4999;p134"/>
          <p:cNvSpPr txBox="1"/>
          <p:nvPr/>
        </p:nvSpPr>
        <p:spPr>
          <a:xfrm>
            <a:off x="5743401" y="37097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Data Normalization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0" name="Google Shape;5000;p134"/>
          <p:cNvSpPr/>
          <p:nvPr/>
        </p:nvSpPr>
        <p:spPr>
          <a:xfrm flipH="1">
            <a:off x="1344825" y="1609344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1" name="Google Shape;5001;p134"/>
          <p:cNvSpPr/>
          <p:nvPr/>
        </p:nvSpPr>
        <p:spPr>
          <a:xfrm flipH="1">
            <a:off x="5238013" y="2618431"/>
            <a:ext cx="410400" cy="41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09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2" name="Google Shape;5002;p134"/>
          <p:cNvSpPr/>
          <p:nvPr/>
        </p:nvSpPr>
        <p:spPr>
          <a:xfrm flipH="1">
            <a:off x="777250" y="2166970"/>
            <a:ext cx="410400" cy="41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3" name="Google Shape;5003;p134"/>
          <p:cNvSpPr/>
          <p:nvPr/>
        </p:nvSpPr>
        <p:spPr>
          <a:xfrm flipH="1">
            <a:off x="1344813" y="2734056"/>
            <a:ext cx="410400" cy="41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4" name="Google Shape;5004;p134"/>
          <p:cNvSpPr/>
          <p:nvPr/>
        </p:nvSpPr>
        <p:spPr>
          <a:xfrm flipH="1">
            <a:off x="5679738" y="3122981"/>
            <a:ext cx="410400" cy="41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05" name="Google Shape;5005;p134"/>
          <p:cNvSpPr/>
          <p:nvPr/>
        </p:nvSpPr>
        <p:spPr>
          <a:xfrm flipH="1">
            <a:off x="1344813" y="3301131"/>
            <a:ext cx="410400" cy="41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9" name="Shape 5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0" name="Google Shape;5010;p135"/>
          <p:cNvSpPr/>
          <p:nvPr/>
        </p:nvSpPr>
        <p:spPr>
          <a:xfrm flipH="1">
            <a:off x="5323738" y="1881600"/>
            <a:ext cx="410400" cy="4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1" name="Google Shape;5011;p135"/>
          <p:cNvSpPr txBox="1"/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CALENDAR FOR</a:t>
            </a:r>
            <a:r>
              <a:rPr lang="en"/>
              <a:t> THE PROJECT</a:t>
            </a:r>
            <a:endParaRPr/>
          </a:p>
        </p:txBody>
      </p:sp>
      <p:graphicFrame>
        <p:nvGraphicFramePr>
          <p:cNvPr id="5012" name="Google Shape;5012;p135"/>
          <p:cNvGraphicFramePr/>
          <p:nvPr/>
        </p:nvGraphicFramePr>
        <p:xfrm>
          <a:off x="713225" y="15325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{A20BB985-183D-4AB7-A5E0-986D9AEA722B}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chemeClr val="accent4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MAY</a:t>
                      </a:r>
                      <a:endParaRPr b="1" sz="2200">
                        <a:solidFill>
                          <a:schemeClr val="accent4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 b="1" sz="1600"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sp>
        <p:nvSpPr>
          <p:cNvPr id="5013" name="Google Shape;5013;p135"/>
          <p:cNvSpPr/>
          <p:nvPr/>
        </p:nvSpPr>
        <p:spPr>
          <a:xfrm flipH="1">
            <a:off x="2489013" y="3301131"/>
            <a:ext cx="410400" cy="41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4" name="Google Shape;5014;p135"/>
          <p:cNvSpPr/>
          <p:nvPr/>
        </p:nvSpPr>
        <p:spPr>
          <a:xfrm flipH="1">
            <a:off x="1344825" y="2166970"/>
            <a:ext cx="410400" cy="41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5" name="Google Shape;5015;p135"/>
          <p:cNvSpPr/>
          <p:nvPr/>
        </p:nvSpPr>
        <p:spPr>
          <a:xfrm flipH="1">
            <a:off x="4287490" y="2728894"/>
            <a:ext cx="410400" cy="410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6" name="Google Shape;5016;p135"/>
          <p:cNvSpPr/>
          <p:nvPr/>
        </p:nvSpPr>
        <p:spPr>
          <a:xfrm flipH="1">
            <a:off x="777250" y="3853195"/>
            <a:ext cx="410400" cy="410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7" name="Google Shape;5017;p135"/>
          <p:cNvSpPr/>
          <p:nvPr/>
        </p:nvSpPr>
        <p:spPr>
          <a:xfrm flipH="1">
            <a:off x="5323738" y="1377050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8" name="Google Shape;5018;p135"/>
          <p:cNvSpPr txBox="1"/>
          <p:nvPr/>
        </p:nvSpPr>
        <p:spPr>
          <a:xfrm>
            <a:off x="5829126" y="13761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Monitoring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Authentication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19" name="Google Shape;5019;p135"/>
          <p:cNvSpPr/>
          <p:nvPr/>
        </p:nvSpPr>
        <p:spPr>
          <a:xfrm flipH="1">
            <a:off x="5323738" y="2890681"/>
            <a:ext cx="410400" cy="41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0" name="Google Shape;5020;p135"/>
          <p:cNvSpPr txBox="1"/>
          <p:nvPr/>
        </p:nvSpPr>
        <p:spPr>
          <a:xfrm>
            <a:off x="6210126" y="1942769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1" name="Google Shape;5021;p135"/>
          <p:cNvSpPr txBox="1"/>
          <p:nvPr/>
        </p:nvSpPr>
        <p:spPr>
          <a:xfrm>
            <a:off x="5829126" y="245437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CRUD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2" name="Google Shape;5022;p135"/>
          <p:cNvSpPr txBox="1"/>
          <p:nvPr/>
        </p:nvSpPr>
        <p:spPr>
          <a:xfrm>
            <a:off x="6210125" y="2965975"/>
            <a:ext cx="300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Usability and Normalization Tests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3" name="Google Shape;5023;p135"/>
          <p:cNvSpPr/>
          <p:nvPr/>
        </p:nvSpPr>
        <p:spPr>
          <a:xfrm flipH="1">
            <a:off x="5323738" y="3395225"/>
            <a:ext cx="410400" cy="41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4" name="Google Shape;5024;p135"/>
          <p:cNvSpPr txBox="1"/>
          <p:nvPr/>
        </p:nvSpPr>
        <p:spPr>
          <a:xfrm>
            <a:off x="5829126" y="33562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Monitoring Interface Test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5" name="Google Shape;5025;p135"/>
          <p:cNvSpPr/>
          <p:nvPr/>
        </p:nvSpPr>
        <p:spPr>
          <a:xfrm flipH="1">
            <a:off x="777250" y="2167128"/>
            <a:ext cx="410400" cy="4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6" name="Google Shape;5026;p135"/>
          <p:cNvSpPr/>
          <p:nvPr/>
        </p:nvSpPr>
        <p:spPr>
          <a:xfrm flipH="1">
            <a:off x="2489025" y="3853353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7" name="Google Shape;5027;p135"/>
          <p:cNvSpPr/>
          <p:nvPr/>
        </p:nvSpPr>
        <p:spPr>
          <a:xfrm flipH="1">
            <a:off x="5323750" y="3899753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8" name="Google Shape;5028;p135"/>
          <p:cNvSpPr txBox="1"/>
          <p:nvPr/>
        </p:nvSpPr>
        <p:spPr>
          <a:xfrm>
            <a:off x="6210126" y="38997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Deliveries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29" name="Google Shape;5029;p135"/>
          <p:cNvSpPr/>
          <p:nvPr/>
        </p:nvSpPr>
        <p:spPr>
          <a:xfrm flipH="1">
            <a:off x="5323738" y="2386131"/>
            <a:ext cx="410400" cy="41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0" name="Google Shape;5030;p135"/>
          <p:cNvSpPr/>
          <p:nvPr/>
        </p:nvSpPr>
        <p:spPr>
          <a:xfrm flipH="1">
            <a:off x="1344825" y="3301120"/>
            <a:ext cx="410400" cy="410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1" name="Google Shape;5031;p135"/>
          <p:cNvSpPr/>
          <p:nvPr/>
        </p:nvSpPr>
        <p:spPr>
          <a:xfrm flipH="1">
            <a:off x="5752913" y="1881600"/>
            <a:ext cx="410400" cy="41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2" name="Google Shape;5032;p135"/>
          <p:cNvSpPr/>
          <p:nvPr/>
        </p:nvSpPr>
        <p:spPr>
          <a:xfrm flipH="1">
            <a:off x="3098838" y="3301131"/>
            <a:ext cx="410400" cy="410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3" name="Google Shape;5033;p135"/>
          <p:cNvSpPr/>
          <p:nvPr/>
        </p:nvSpPr>
        <p:spPr>
          <a:xfrm flipH="1">
            <a:off x="5766938" y="2890681"/>
            <a:ext cx="410400" cy="410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4" name="Google Shape;5034;p135"/>
          <p:cNvSpPr/>
          <p:nvPr/>
        </p:nvSpPr>
        <p:spPr>
          <a:xfrm flipH="1">
            <a:off x="1344825" y="3853353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5" name="Google Shape;5035;p135"/>
          <p:cNvSpPr/>
          <p:nvPr/>
        </p:nvSpPr>
        <p:spPr>
          <a:xfrm flipH="1">
            <a:off x="5766938" y="3899778"/>
            <a:ext cx="410400" cy="41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6" name="Google Shape;5036;p135"/>
          <p:cNvSpPr/>
          <p:nvPr/>
        </p:nvSpPr>
        <p:spPr>
          <a:xfrm flipH="1">
            <a:off x="3690875" y="3853353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7" name="Google Shape;5037;p135"/>
          <p:cNvSpPr/>
          <p:nvPr/>
        </p:nvSpPr>
        <p:spPr>
          <a:xfrm flipH="1">
            <a:off x="5323750" y="4404278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chemeClr val="accent4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8" name="Google Shape;5038;p135"/>
          <p:cNvSpPr txBox="1"/>
          <p:nvPr/>
        </p:nvSpPr>
        <p:spPr>
          <a:xfrm>
            <a:off x="5829126" y="44415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Final Deployment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039" name="Google Shape;5039;p135"/>
          <p:cNvSpPr txBox="1"/>
          <p:nvPr/>
        </p:nvSpPr>
        <p:spPr>
          <a:xfrm>
            <a:off x="713224" y="4549050"/>
            <a:ext cx="4054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Project Calendar</a:t>
            </a:r>
            <a:endParaRPr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3" name="Shape 5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4" name="Google Shape;5044;p136"/>
          <p:cNvSpPr/>
          <p:nvPr/>
        </p:nvSpPr>
        <p:spPr>
          <a:xfrm flipH="1">
            <a:off x="3247251" y="714375"/>
            <a:ext cx="1235700" cy="123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5045" name="Google Shape;5045;p136"/>
          <p:cNvGrpSpPr/>
          <p:nvPr/>
        </p:nvGrpSpPr>
        <p:grpSpPr>
          <a:xfrm flipH="1" rot="-5875890">
            <a:off x="1083272" y="317675"/>
            <a:ext cx="1783961" cy="1890926"/>
            <a:chOff x="3403900" y="3304800"/>
            <a:chExt cx="1556050" cy="1649350"/>
          </a:xfrm>
        </p:grpSpPr>
        <p:sp>
          <p:nvSpPr>
            <p:cNvPr id="5046" name="Google Shape;5046;p136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13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13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9" name="Google Shape;5049;p13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0" name="Google Shape;5050;p13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136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136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136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13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5" name="Google Shape;5055;p136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6" name="Google Shape;5056;p13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7" name="Google Shape;5057;p136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8" name="Google Shape;5058;p13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9" name="Google Shape;5059;p136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0" name="Google Shape;5060;p13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1" name="Google Shape;5061;p136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2" name="Google Shape;5062;p136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3" name="Google Shape;5063;p136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4" name="Google Shape;5064;p13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65" name="Google Shape;5065;p136"/>
          <p:cNvSpPr txBox="1"/>
          <p:nvPr>
            <p:ph type="title"/>
          </p:nvPr>
        </p:nvSpPr>
        <p:spPr>
          <a:xfrm>
            <a:off x="581025" y="2152650"/>
            <a:ext cx="39399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</a:t>
            </a:r>
            <a:r>
              <a:rPr lang="en">
                <a:solidFill>
                  <a:schemeClr val="lt2"/>
                </a:solidFill>
              </a:rPr>
              <a:t>RESULTS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5066" name="Google Shape;5066;p136"/>
          <p:cNvSpPr txBox="1"/>
          <p:nvPr>
            <p:ph idx="2" type="title"/>
          </p:nvPr>
        </p:nvSpPr>
        <p:spPr>
          <a:xfrm>
            <a:off x="32062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5067" name="Google Shape;5067;p136"/>
          <p:cNvGrpSpPr/>
          <p:nvPr/>
        </p:nvGrpSpPr>
        <p:grpSpPr>
          <a:xfrm>
            <a:off x="5317958" y="1427669"/>
            <a:ext cx="2886980" cy="3715776"/>
            <a:chOff x="-1786000" y="1197113"/>
            <a:chExt cx="2117175" cy="2724975"/>
          </a:xfrm>
        </p:grpSpPr>
        <p:sp>
          <p:nvSpPr>
            <p:cNvPr id="5068" name="Google Shape;5068;p136"/>
            <p:cNvSpPr/>
            <p:nvPr/>
          </p:nvSpPr>
          <p:spPr>
            <a:xfrm>
              <a:off x="-1379750" y="1217638"/>
              <a:ext cx="1333050" cy="1585650"/>
            </a:xfrm>
            <a:custGeom>
              <a:rect b="b" l="l" r="r" t="t"/>
              <a:pathLst>
                <a:path extrusionOk="0" h="63426" w="53322">
                  <a:moveTo>
                    <a:pt x="26661" y="0"/>
                  </a:moveTo>
                  <a:cubicBezTo>
                    <a:pt x="23319" y="0"/>
                    <a:pt x="19978" y="94"/>
                    <a:pt x="19358" y="280"/>
                  </a:cubicBezTo>
                  <a:cubicBezTo>
                    <a:pt x="18178" y="624"/>
                    <a:pt x="17013" y="1042"/>
                    <a:pt x="15878" y="1520"/>
                  </a:cubicBezTo>
                  <a:cubicBezTo>
                    <a:pt x="13816" y="2386"/>
                    <a:pt x="11860" y="3611"/>
                    <a:pt x="10486" y="5403"/>
                  </a:cubicBezTo>
                  <a:cubicBezTo>
                    <a:pt x="9829" y="6255"/>
                    <a:pt x="9336" y="7241"/>
                    <a:pt x="9067" y="8286"/>
                  </a:cubicBezTo>
                  <a:cubicBezTo>
                    <a:pt x="8753" y="9496"/>
                    <a:pt x="8738" y="10750"/>
                    <a:pt x="8723" y="12005"/>
                  </a:cubicBezTo>
                  <a:cubicBezTo>
                    <a:pt x="8694" y="13200"/>
                    <a:pt x="8619" y="14395"/>
                    <a:pt x="8469" y="15575"/>
                  </a:cubicBezTo>
                  <a:lnTo>
                    <a:pt x="8469" y="15605"/>
                  </a:lnTo>
                  <a:cubicBezTo>
                    <a:pt x="7573" y="18218"/>
                    <a:pt x="5662" y="20309"/>
                    <a:pt x="3959" y="22415"/>
                  </a:cubicBezTo>
                  <a:cubicBezTo>
                    <a:pt x="2301" y="24462"/>
                    <a:pt x="703" y="26747"/>
                    <a:pt x="344" y="29420"/>
                  </a:cubicBezTo>
                  <a:cubicBezTo>
                    <a:pt x="1" y="31885"/>
                    <a:pt x="1016" y="34215"/>
                    <a:pt x="1943" y="36440"/>
                  </a:cubicBezTo>
                  <a:cubicBezTo>
                    <a:pt x="2839" y="38561"/>
                    <a:pt x="3809" y="40891"/>
                    <a:pt x="3182" y="43221"/>
                  </a:cubicBezTo>
                  <a:cubicBezTo>
                    <a:pt x="2854" y="44446"/>
                    <a:pt x="2137" y="45506"/>
                    <a:pt x="1569" y="46626"/>
                  </a:cubicBezTo>
                  <a:cubicBezTo>
                    <a:pt x="1002" y="47747"/>
                    <a:pt x="598" y="48927"/>
                    <a:pt x="763" y="50211"/>
                  </a:cubicBezTo>
                  <a:cubicBezTo>
                    <a:pt x="1091" y="52780"/>
                    <a:pt x="3033" y="54901"/>
                    <a:pt x="4945" y="56499"/>
                  </a:cubicBezTo>
                  <a:cubicBezTo>
                    <a:pt x="6856" y="58082"/>
                    <a:pt x="9082" y="59292"/>
                    <a:pt x="11382" y="60248"/>
                  </a:cubicBezTo>
                  <a:cubicBezTo>
                    <a:pt x="13727" y="61234"/>
                    <a:pt x="16161" y="61980"/>
                    <a:pt x="18596" y="62697"/>
                  </a:cubicBezTo>
                  <a:cubicBezTo>
                    <a:pt x="19732" y="63031"/>
                    <a:pt x="20899" y="63426"/>
                    <a:pt x="22097" y="63426"/>
                  </a:cubicBezTo>
                  <a:cubicBezTo>
                    <a:pt x="22347" y="63426"/>
                    <a:pt x="22599" y="63408"/>
                    <a:pt x="22853" y="63369"/>
                  </a:cubicBezTo>
                  <a:cubicBezTo>
                    <a:pt x="23973" y="63190"/>
                    <a:pt x="24929" y="62533"/>
                    <a:pt x="25646" y="61652"/>
                  </a:cubicBezTo>
                  <a:cubicBezTo>
                    <a:pt x="26064" y="61114"/>
                    <a:pt x="26407" y="60532"/>
                    <a:pt x="26661" y="59904"/>
                  </a:cubicBezTo>
                  <a:cubicBezTo>
                    <a:pt x="26930" y="60532"/>
                    <a:pt x="27274" y="61114"/>
                    <a:pt x="27692" y="61652"/>
                  </a:cubicBezTo>
                  <a:cubicBezTo>
                    <a:pt x="28409" y="62533"/>
                    <a:pt x="29365" y="63190"/>
                    <a:pt x="30485" y="63369"/>
                  </a:cubicBezTo>
                  <a:cubicBezTo>
                    <a:pt x="30736" y="63408"/>
                    <a:pt x="30986" y="63426"/>
                    <a:pt x="31236" y="63426"/>
                  </a:cubicBezTo>
                  <a:cubicBezTo>
                    <a:pt x="32428" y="63426"/>
                    <a:pt x="33605" y="63031"/>
                    <a:pt x="34742" y="62697"/>
                  </a:cubicBezTo>
                  <a:cubicBezTo>
                    <a:pt x="37176" y="61980"/>
                    <a:pt x="39611" y="61234"/>
                    <a:pt x="41956" y="60248"/>
                  </a:cubicBezTo>
                  <a:cubicBezTo>
                    <a:pt x="44256" y="59292"/>
                    <a:pt x="46466" y="58082"/>
                    <a:pt x="48393" y="56499"/>
                  </a:cubicBezTo>
                  <a:cubicBezTo>
                    <a:pt x="50305" y="54901"/>
                    <a:pt x="52246" y="52780"/>
                    <a:pt x="52575" y="50211"/>
                  </a:cubicBezTo>
                  <a:cubicBezTo>
                    <a:pt x="52724" y="48927"/>
                    <a:pt x="52336" y="47747"/>
                    <a:pt x="51768" y="46626"/>
                  </a:cubicBezTo>
                  <a:cubicBezTo>
                    <a:pt x="51201" y="45506"/>
                    <a:pt x="50469" y="44446"/>
                    <a:pt x="50140" y="43221"/>
                  </a:cubicBezTo>
                  <a:cubicBezTo>
                    <a:pt x="49513" y="40891"/>
                    <a:pt x="50499" y="38561"/>
                    <a:pt x="51380" y="36440"/>
                  </a:cubicBezTo>
                  <a:cubicBezTo>
                    <a:pt x="52306" y="34215"/>
                    <a:pt x="53322" y="31885"/>
                    <a:pt x="52993" y="29420"/>
                  </a:cubicBezTo>
                  <a:cubicBezTo>
                    <a:pt x="52620" y="26747"/>
                    <a:pt x="51022" y="24462"/>
                    <a:pt x="49379" y="22415"/>
                  </a:cubicBezTo>
                  <a:cubicBezTo>
                    <a:pt x="47661" y="20309"/>
                    <a:pt x="45764" y="18233"/>
                    <a:pt x="44868" y="15605"/>
                  </a:cubicBezTo>
                  <a:lnTo>
                    <a:pt x="44853" y="15575"/>
                  </a:lnTo>
                  <a:cubicBezTo>
                    <a:pt x="44719" y="14395"/>
                    <a:pt x="44629" y="13200"/>
                    <a:pt x="44614" y="12005"/>
                  </a:cubicBezTo>
                  <a:cubicBezTo>
                    <a:pt x="44584" y="10750"/>
                    <a:pt x="44584" y="9496"/>
                    <a:pt x="44271" y="8286"/>
                  </a:cubicBezTo>
                  <a:cubicBezTo>
                    <a:pt x="43987" y="7241"/>
                    <a:pt x="43509" y="6255"/>
                    <a:pt x="42837" y="5403"/>
                  </a:cubicBezTo>
                  <a:cubicBezTo>
                    <a:pt x="41463" y="3611"/>
                    <a:pt x="39506" y="2386"/>
                    <a:pt x="37460" y="1520"/>
                  </a:cubicBezTo>
                  <a:cubicBezTo>
                    <a:pt x="36310" y="1042"/>
                    <a:pt x="35145" y="624"/>
                    <a:pt x="33965" y="280"/>
                  </a:cubicBezTo>
                  <a:cubicBezTo>
                    <a:pt x="33345" y="94"/>
                    <a:pt x="30003" y="0"/>
                    <a:pt x="26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9" name="Google Shape;5069;p136"/>
            <p:cNvSpPr/>
            <p:nvPr/>
          </p:nvSpPr>
          <p:spPr>
            <a:xfrm>
              <a:off x="-1288250" y="1574863"/>
              <a:ext cx="200900" cy="262925"/>
            </a:xfrm>
            <a:custGeom>
              <a:rect b="b" l="l" r="r" t="t"/>
              <a:pathLst>
                <a:path extrusionOk="0" h="10517" w="8036">
                  <a:moveTo>
                    <a:pt x="5223" y="1"/>
                  </a:moveTo>
                  <a:cubicBezTo>
                    <a:pt x="5200" y="1"/>
                    <a:pt x="5176" y="1"/>
                    <a:pt x="5153" y="1"/>
                  </a:cubicBezTo>
                  <a:cubicBezTo>
                    <a:pt x="2300" y="1"/>
                    <a:pt x="0" y="2361"/>
                    <a:pt x="0" y="5259"/>
                  </a:cubicBezTo>
                  <a:cubicBezTo>
                    <a:pt x="0" y="8156"/>
                    <a:pt x="2300" y="10516"/>
                    <a:pt x="5153" y="10516"/>
                  </a:cubicBezTo>
                  <a:cubicBezTo>
                    <a:pt x="6184" y="10516"/>
                    <a:pt x="7184" y="10202"/>
                    <a:pt x="8036" y="9620"/>
                  </a:cubicBezTo>
                  <a:lnTo>
                    <a:pt x="8036" y="882"/>
                  </a:lnTo>
                  <a:cubicBezTo>
                    <a:pt x="7204" y="313"/>
                    <a:pt x="6229" y="1"/>
                    <a:pt x="522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0" name="Google Shape;5070;p136"/>
            <p:cNvSpPr/>
            <p:nvPr/>
          </p:nvSpPr>
          <p:spPr>
            <a:xfrm>
              <a:off x="-1227650" y="1640038"/>
              <a:ext cx="116400" cy="135000"/>
            </a:xfrm>
            <a:custGeom>
              <a:rect b="b" l="l" r="r" t="t"/>
              <a:pathLst>
                <a:path extrusionOk="0" h="5400" w="4656">
                  <a:moveTo>
                    <a:pt x="321" y="1"/>
                  </a:moveTo>
                  <a:cubicBezTo>
                    <a:pt x="153" y="1"/>
                    <a:pt x="1" y="200"/>
                    <a:pt x="145" y="367"/>
                  </a:cubicBezTo>
                  <a:lnTo>
                    <a:pt x="3789" y="4832"/>
                  </a:lnTo>
                  <a:lnTo>
                    <a:pt x="3789" y="4832"/>
                  </a:lnTo>
                  <a:lnTo>
                    <a:pt x="1803" y="4459"/>
                  </a:lnTo>
                  <a:cubicBezTo>
                    <a:pt x="1785" y="4455"/>
                    <a:pt x="1768" y="4453"/>
                    <a:pt x="1752" y="4453"/>
                  </a:cubicBezTo>
                  <a:cubicBezTo>
                    <a:pt x="1510" y="4453"/>
                    <a:pt x="1448" y="4850"/>
                    <a:pt x="1728" y="4892"/>
                  </a:cubicBezTo>
                  <a:lnTo>
                    <a:pt x="4312" y="5385"/>
                  </a:lnTo>
                  <a:lnTo>
                    <a:pt x="4357" y="5385"/>
                  </a:lnTo>
                  <a:lnTo>
                    <a:pt x="4357" y="5400"/>
                  </a:lnTo>
                  <a:cubicBezTo>
                    <a:pt x="4551" y="5400"/>
                    <a:pt x="4656" y="5176"/>
                    <a:pt x="4521" y="5027"/>
                  </a:cubicBezTo>
                  <a:lnTo>
                    <a:pt x="489" y="83"/>
                  </a:lnTo>
                  <a:cubicBezTo>
                    <a:pt x="439" y="25"/>
                    <a:pt x="379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1" name="Google Shape;5071;p136"/>
            <p:cNvSpPr/>
            <p:nvPr/>
          </p:nvSpPr>
          <p:spPr>
            <a:xfrm>
              <a:off x="-360375" y="1574863"/>
              <a:ext cx="201300" cy="262925"/>
            </a:xfrm>
            <a:custGeom>
              <a:rect b="b" l="l" r="r" t="t"/>
              <a:pathLst>
                <a:path extrusionOk="0" h="10517" w="8052">
                  <a:moveTo>
                    <a:pt x="2813" y="1"/>
                  </a:moveTo>
                  <a:cubicBezTo>
                    <a:pt x="1807" y="1"/>
                    <a:pt x="833" y="313"/>
                    <a:pt x="1" y="882"/>
                  </a:cubicBezTo>
                  <a:lnTo>
                    <a:pt x="1" y="9620"/>
                  </a:lnTo>
                  <a:cubicBezTo>
                    <a:pt x="852" y="10202"/>
                    <a:pt x="1853" y="10516"/>
                    <a:pt x="2883" y="10516"/>
                  </a:cubicBezTo>
                  <a:cubicBezTo>
                    <a:pt x="5736" y="10516"/>
                    <a:pt x="8051" y="8156"/>
                    <a:pt x="8051" y="5259"/>
                  </a:cubicBezTo>
                  <a:cubicBezTo>
                    <a:pt x="8051" y="2346"/>
                    <a:pt x="5736" y="1"/>
                    <a:pt x="2883" y="1"/>
                  </a:cubicBezTo>
                  <a:cubicBezTo>
                    <a:pt x="2860" y="1"/>
                    <a:pt x="2836" y="1"/>
                    <a:pt x="2813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2" name="Google Shape;5072;p136"/>
            <p:cNvSpPr/>
            <p:nvPr/>
          </p:nvSpPr>
          <p:spPr>
            <a:xfrm>
              <a:off x="-336375" y="1639838"/>
              <a:ext cx="116250" cy="134850"/>
            </a:xfrm>
            <a:custGeom>
              <a:rect b="b" l="l" r="r" t="t"/>
              <a:pathLst>
                <a:path extrusionOk="0" h="5394" w="4650">
                  <a:moveTo>
                    <a:pt x="4338" y="0"/>
                  </a:moveTo>
                  <a:cubicBezTo>
                    <a:pt x="4278" y="0"/>
                    <a:pt x="4216" y="27"/>
                    <a:pt x="4164" y="91"/>
                  </a:cubicBezTo>
                  <a:lnTo>
                    <a:pt x="131" y="5020"/>
                  </a:lnTo>
                  <a:cubicBezTo>
                    <a:pt x="1" y="5164"/>
                    <a:pt x="95" y="5394"/>
                    <a:pt x="278" y="5394"/>
                  </a:cubicBezTo>
                  <a:cubicBezTo>
                    <a:pt x="284" y="5394"/>
                    <a:pt x="289" y="5393"/>
                    <a:pt x="295" y="5393"/>
                  </a:cubicBezTo>
                  <a:lnTo>
                    <a:pt x="340" y="5393"/>
                  </a:lnTo>
                  <a:lnTo>
                    <a:pt x="2939" y="4900"/>
                  </a:lnTo>
                  <a:cubicBezTo>
                    <a:pt x="3209" y="4843"/>
                    <a:pt x="3154" y="4449"/>
                    <a:pt x="2892" y="4449"/>
                  </a:cubicBezTo>
                  <a:cubicBezTo>
                    <a:pt x="2878" y="4449"/>
                    <a:pt x="2864" y="4450"/>
                    <a:pt x="2849" y="4452"/>
                  </a:cubicBezTo>
                  <a:lnTo>
                    <a:pt x="863" y="4825"/>
                  </a:lnTo>
                  <a:lnTo>
                    <a:pt x="4507" y="375"/>
                  </a:lnTo>
                  <a:cubicBezTo>
                    <a:pt x="4649" y="199"/>
                    <a:pt x="4503" y="0"/>
                    <a:pt x="4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3" name="Google Shape;5073;p136"/>
            <p:cNvSpPr/>
            <p:nvPr/>
          </p:nvSpPr>
          <p:spPr>
            <a:xfrm>
              <a:off x="-855875" y="2014363"/>
              <a:ext cx="252075" cy="466775"/>
            </a:xfrm>
            <a:custGeom>
              <a:rect b="b" l="l" r="r" t="t"/>
              <a:pathLst>
                <a:path extrusionOk="0" h="18671" w="10083">
                  <a:moveTo>
                    <a:pt x="2107" y="1"/>
                  </a:moveTo>
                  <a:cubicBezTo>
                    <a:pt x="942" y="1"/>
                    <a:pt x="1" y="942"/>
                    <a:pt x="1" y="2107"/>
                  </a:cubicBezTo>
                  <a:lnTo>
                    <a:pt x="1" y="16565"/>
                  </a:lnTo>
                  <a:cubicBezTo>
                    <a:pt x="1" y="17730"/>
                    <a:pt x="942" y="18671"/>
                    <a:pt x="2107" y="18671"/>
                  </a:cubicBezTo>
                  <a:lnTo>
                    <a:pt x="7991" y="18671"/>
                  </a:lnTo>
                  <a:cubicBezTo>
                    <a:pt x="9156" y="18671"/>
                    <a:pt x="10083" y="17730"/>
                    <a:pt x="10083" y="16565"/>
                  </a:cubicBezTo>
                  <a:lnTo>
                    <a:pt x="10083" y="2107"/>
                  </a:lnTo>
                  <a:cubicBezTo>
                    <a:pt x="10083" y="942"/>
                    <a:pt x="9156" y="1"/>
                    <a:pt x="7991" y="1"/>
                  </a:cubicBezTo>
                  <a:close/>
                </a:path>
              </a:pathLst>
            </a:custGeom>
            <a:solidFill>
              <a:srgbClr val="DB7D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4" name="Google Shape;5074;p136"/>
            <p:cNvSpPr/>
            <p:nvPr/>
          </p:nvSpPr>
          <p:spPr>
            <a:xfrm>
              <a:off x="-1133300" y="1197513"/>
              <a:ext cx="821125" cy="995000"/>
            </a:xfrm>
            <a:custGeom>
              <a:rect b="b" l="l" r="r" t="t"/>
              <a:pathLst>
                <a:path extrusionOk="0" h="39800" w="32845">
                  <a:moveTo>
                    <a:pt x="15741" y="1"/>
                  </a:moveTo>
                  <a:cubicBezTo>
                    <a:pt x="12792" y="1"/>
                    <a:pt x="1358" y="909"/>
                    <a:pt x="747" y="13691"/>
                  </a:cubicBezTo>
                  <a:cubicBezTo>
                    <a:pt x="0" y="29359"/>
                    <a:pt x="6035" y="33586"/>
                    <a:pt x="6035" y="33586"/>
                  </a:cubicBezTo>
                  <a:cubicBezTo>
                    <a:pt x="6035" y="33586"/>
                    <a:pt x="12352" y="39187"/>
                    <a:pt x="13592" y="39530"/>
                  </a:cubicBezTo>
                  <a:cubicBezTo>
                    <a:pt x="13921" y="39635"/>
                    <a:pt x="15564" y="39725"/>
                    <a:pt x="16325" y="39784"/>
                  </a:cubicBezTo>
                  <a:lnTo>
                    <a:pt x="16325" y="39799"/>
                  </a:lnTo>
                  <a:lnTo>
                    <a:pt x="16534" y="39799"/>
                  </a:lnTo>
                  <a:lnTo>
                    <a:pt x="16534" y="39769"/>
                  </a:lnTo>
                  <a:cubicBezTo>
                    <a:pt x="17296" y="39725"/>
                    <a:pt x="18939" y="39620"/>
                    <a:pt x="19268" y="39530"/>
                  </a:cubicBezTo>
                  <a:cubicBezTo>
                    <a:pt x="20492" y="39172"/>
                    <a:pt x="26825" y="33571"/>
                    <a:pt x="26825" y="33571"/>
                  </a:cubicBezTo>
                  <a:cubicBezTo>
                    <a:pt x="26825" y="33571"/>
                    <a:pt x="32844" y="29359"/>
                    <a:pt x="32098" y="13691"/>
                  </a:cubicBezTo>
                  <a:cubicBezTo>
                    <a:pt x="31487" y="909"/>
                    <a:pt x="20109" y="1"/>
                    <a:pt x="17136" y="1"/>
                  </a:cubicBezTo>
                  <a:cubicBezTo>
                    <a:pt x="16691" y="1"/>
                    <a:pt x="16434" y="21"/>
                    <a:pt x="16430" y="25"/>
                  </a:cubicBezTo>
                  <a:cubicBezTo>
                    <a:pt x="16434" y="21"/>
                    <a:pt x="16183" y="1"/>
                    <a:pt x="15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5" name="Google Shape;5075;p136"/>
            <p:cNvSpPr/>
            <p:nvPr/>
          </p:nvSpPr>
          <p:spPr>
            <a:xfrm>
              <a:off x="-1020150" y="1835513"/>
              <a:ext cx="190075" cy="110175"/>
            </a:xfrm>
            <a:custGeom>
              <a:rect b="b" l="l" r="r" t="t"/>
              <a:pathLst>
                <a:path extrusionOk="0" h="4407" w="7603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900" y="4407"/>
                    <a:pt x="7602" y="3421"/>
                    <a:pt x="7602" y="2211"/>
                  </a:cubicBezTo>
                  <a:cubicBezTo>
                    <a:pt x="7602" y="986"/>
                    <a:pt x="5900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6" name="Google Shape;5076;p136"/>
            <p:cNvSpPr/>
            <p:nvPr/>
          </p:nvSpPr>
          <p:spPr>
            <a:xfrm>
              <a:off x="-613900" y="1835513"/>
              <a:ext cx="189700" cy="110175"/>
            </a:xfrm>
            <a:custGeom>
              <a:rect b="b" l="l" r="r" t="t"/>
              <a:pathLst>
                <a:path extrusionOk="0" h="4407" w="7588">
                  <a:moveTo>
                    <a:pt x="3794" y="1"/>
                  </a:moveTo>
                  <a:cubicBezTo>
                    <a:pt x="1703" y="1"/>
                    <a:pt x="0" y="986"/>
                    <a:pt x="0" y="2211"/>
                  </a:cubicBezTo>
                  <a:cubicBezTo>
                    <a:pt x="0" y="3421"/>
                    <a:pt x="1703" y="4407"/>
                    <a:pt x="3794" y="4407"/>
                  </a:cubicBezTo>
                  <a:cubicBezTo>
                    <a:pt x="5885" y="4407"/>
                    <a:pt x="7588" y="3421"/>
                    <a:pt x="7588" y="2211"/>
                  </a:cubicBezTo>
                  <a:cubicBezTo>
                    <a:pt x="7588" y="986"/>
                    <a:pt x="5885" y="1"/>
                    <a:pt x="37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7" name="Google Shape;5077;p136"/>
            <p:cNvSpPr/>
            <p:nvPr/>
          </p:nvSpPr>
          <p:spPr>
            <a:xfrm>
              <a:off x="-805450" y="1731213"/>
              <a:ext cx="166550" cy="238000"/>
            </a:xfrm>
            <a:custGeom>
              <a:rect b="b" l="l" r="r" t="t"/>
              <a:pathLst>
                <a:path extrusionOk="0" h="9520" w="6662">
                  <a:moveTo>
                    <a:pt x="2138" y="0"/>
                  </a:moveTo>
                  <a:cubicBezTo>
                    <a:pt x="2010" y="0"/>
                    <a:pt x="1878" y="103"/>
                    <a:pt x="1912" y="274"/>
                  </a:cubicBezTo>
                  <a:cubicBezTo>
                    <a:pt x="2450" y="2963"/>
                    <a:pt x="2121" y="5039"/>
                    <a:pt x="956" y="6607"/>
                  </a:cubicBezTo>
                  <a:cubicBezTo>
                    <a:pt x="598" y="6951"/>
                    <a:pt x="0" y="7548"/>
                    <a:pt x="493" y="8190"/>
                  </a:cubicBezTo>
                  <a:cubicBezTo>
                    <a:pt x="702" y="8414"/>
                    <a:pt x="1031" y="8429"/>
                    <a:pt x="1315" y="8444"/>
                  </a:cubicBezTo>
                  <a:cubicBezTo>
                    <a:pt x="1643" y="8444"/>
                    <a:pt x="1792" y="8474"/>
                    <a:pt x="1822" y="8579"/>
                  </a:cubicBezTo>
                  <a:cubicBezTo>
                    <a:pt x="2002" y="9057"/>
                    <a:pt x="2420" y="9400"/>
                    <a:pt x="2928" y="9475"/>
                  </a:cubicBezTo>
                  <a:cubicBezTo>
                    <a:pt x="2957" y="9505"/>
                    <a:pt x="3002" y="9520"/>
                    <a:pt x="3047" y="9520"/>
                  </a:cubicBezTo>
                  <a:lnTo>
                    <a:pt x="3615" y="9520"/>
                  </a:lnTo>
                  <a:cubicBezTo>
                    <a:pt x="3659" y="9520"/>
                    <a:pt x="3704" y="9505"/>
                    <a:pt x="3734" y="9490"/>
                  </a:cubicBezTo>
                  <a:cubicBezTo>
                    <a:pt x="4242" y="9415"/>
                    <a:pt x="4660" y="9071"/>
                    <a:pt x="4839" y="8594"/>
                  </a:cubicBezTo>
                  <a:cubicBezTo>
                    <a:pt x="4869" y="8489"/>
                    <a:pt x="5019" y="8459"/>
                    <a:pt x="5347" y="8444"/>
                  </a:cubicBezTo>
                  <a:cubicBezTo>
                    <a:pt x="5646" y="8444"/>
                    <a:pt x="5960" y="8429"/>
                    <a:pt x="6199" y="8175"/>
                  </a:cubicBezTo>
                  <a:cubicBezTo>
                    <a:pt x="6662" y="7563"/>
                    <a:pt x="6064" y="6966"/>
                    <a:pt x="5736" y="6637"/>
                  </a:cubicBezTo>
                  <a:cubicBezTo>
                    <a:pt x="4541" y="5054"/>
                    <a:pt x="4227" y="2978"/>
                    <a:pt x="4750" y="274"/>
                  </a:cubicBezTo>
                  <a:cubicBezTo>
                    <a:pt x="4784" y="104"/>
                    <a:pt x="4658" y="7"/>
                    <a:pt x="4532" y="7"/>
                  </a:cubicBezTo>
                  <a:cubicBezTo>
                    <a:pt x="4437" y="7"/>
                    <a:pt x="4342" y="62"/>
                    <a:pt x="4317" y="185"/>
                  </a:cubicBezTo>
                  <a:cubicBezTo>
                    <a:pt x="3764" y="3022"/>
                    <a:pt x="4108" y="5218"/>
                    <a:pt x="5392" y="6921"/>
                  </a:cubicBezTo>
                  <a:cubicBezTo>
                    <a:pt x="5855" y="7384"/>
                    <a:pt x="6034" y="7653"/>
                    <a:pt x="5855" y="7892"/>
                  </a:cubicBezTo>
                  <a:cubicBezTo>
                    <a:pt x="5765" y="7981"/>
                    <a:pt x="5541" y="7996"/>
                    <a:pt x="5332" y="7996"/>
                  </a:cubicBezTo>
                  <a:cubicBezTo>
                    <a:pt x="4989" y="8011"/>
                    <a:pt x="4571" y="8026"/>
                    <a:pt x="4421" y="8429"/>
                  </a:cubicBezTo>
                  <a:cubicBezTo>
                    <a:pt x="4272" y="8803"/>
                    <a:pt x="3913" y="9057"/>
                    <a:pt x="3510" y="9071"/>
                  </a:cubicBezTo>
                  <a:lnTo>
                    <a:pt x="3152" y="9071"/>
                  </a:lnTo>
                  <a:cubicBezTo>
                    <a:pt x="2748" y="9057"/>
                    <a:pt x="2390" y="8803"/>
                    <a:pt x="2241" y="8429"/>
                  </a:cubicBezTo>
                  <a:cubicBezTo>
                    <a:pt x="2091" y="8026"/>
                    <a:pt x="1673" y="8011"/>
                    <a:pt x="1329" y="7996"/>
                  </a:cubicBezTo>
                  <a:cubicBezTo>
                    <a:pt x="1120" y="7996"/>
                    <a:pt x="896" y="7981"/>
                    <a:pt x="822" y="7906"/>
                  </a:cubicBezTo>
                  <a:cubicBezTo>
                    <a:pt x="627" y="7653"/>
                    <a:pt x="807" y="7384"/>
                    <a:pt x="1285" y="6906"/>
                  </a:cubicBezTo>
                  <a:cubicBezTo>
                    <a:pt x="2554" y="5203"/>
                    <a:pt x="2913" y="3008"/>
                    <a:pt x="2345" y="185"/>
                  </a:cubicBezTo>
                  <a:cubicBezTo>
                    <a:pt x="2326" y="57"/>
                    <a:pt x="2233" y="0"/>
                    <a:pt x="2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8" name="Google Shape;5078;p136"/>
            <p:cNvSpPr/>
            <p:nvPr/>
          </p:nvSpPr>
          <p:spPr>
            <a:xfrm>
              <a:off x="-1054875" y="1600338"/>
              <a:ext cx="236375" cy="95550"/>
            </a:xfrm>
            <a:custGeom>
              <a:rect b="b" l="l" r="r" t="t"/>
              <a:pathLst>
                <a:path extrusionOk="0" h="3822" w="9455">
                  <a:moveTo>
                    <a:pt x="5484" y="0"/>
                  </a:moveTo>
                  <a:cubicBezTo>
                    <a:pt x="1702" y="0"/>
                    <a:pt x="0" y="3821"/>
                    <a:pt x="0" y="3821"/>
                  </a:cubicBezTo>
                  <a:cubicBezTo>
                    <a:pt x="1511" y="2763"/>
                    <a:pt x="2779" y="2421"/>
                    <a:pt x="3842" y="2421"/>
                  </a:cubicBezTo>
                  <a:cubicBezTo>
                    <a:pt x="5789" y="2421"/>
                    <a:pt x="7046" y="3569"/>
                    <a:pt x="7842" y="3569"/>
                  </a:cubicBezTo>
                  <a:cubicBezTo>
                    <a:pt x="8103" y="3569"/>
                    <a:pt x="8314" y="3446"/>
                    <a:pt x="8484" y="3120"/>
                  </a:cubicBezTo>
                  <a:cubicBezTo>
                    <a:pt x="9454" y="1238"/>
                    <a:pt x="8155" y="580"/>
                    <a:pt x="8155" y="580"/>
                  </a:cubicBezTo>
                  <a:cubicBezTo>
                    <a:pt x="7170" y="170"/>
                    <a:pt x="6281" y="0"/>
                    <a:pt x="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9" name="Google Shape;5079;p136"/>
            <p:cNvSpPr/>
            <p:nvPr/>
          </p:nvSpPr>
          <p:spPr>
            <a:xfrm>
              <a:off x="-643025" y="1600338"/>
              <a:ext cx="236375" cy="95550"/>
            </a:xfrm>
            <a:custGeom>
              <a:rect b="b" l="l" r="r" t="t"/>
              <a:pathLst>
                <a:path extrusionOk="0" h="3822" w="9455">
                  <a:moveTo>
                    <a:pt x="3971" y="0"/>
                  </a:moveTo>
                  <a:cubicBezTo>
                    <a:pt x="3174" y="0"/>
                    <a:pt x="2285" y="170"/>
                    <a:pt x="1300" y="580"/>
                  </a:cubicBezTo>
                  <a:cubicBezTo>
                    <a:pt x="1300" y="580"/>
                    <a:pt x="0" y="1238"/>
                    <a:pt x="971" y="3120"/>
                  </a:cubicBezTo>
                  <a:cubicBezTo>
                    <a:pt x="1141" y="3446"/>
                    <a:pt x="1352" y="3569"/>
                    <a:pt x="1612" y="3569"/>
                  </a:cubicBezTo>
                  <a:cubicBezTo>
                    <a:pt x="2408" y="3569"/>
                    <a:pt x="3666" y="2421"/>
                    <a:pt x="5612" y="2421"/>
                  </a:cubicBezTo>
                  <a:cubicBezTo>
                    <a:pt x="6675" y="2421"/>
                    <a:pt x="7944" y="2763"/>
                    <a:pt x="9455" y="3821"/>
                  </a:cubicBezTo>
                  <a:cubicBezTo>
                    <a:pt x="9455" y="3821"/>
                    <a:pt x="7753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0" name="Google Shape;5080;p136"/>
            <p:cNvSpPr/>
            <p:nvPr/>
          </p:nvSpPr>
          <p:spPr>
            <a:xfrm>
              <a:off x="-1008575" y="1727088"/>
              <a:ext cx="166925" cy="52825"/>
            </a:xfrm>
            <a:custGeom>
              <a:rect b="b" l="l" r="r" t="t"/>
              <a:pathLst>
                <a:path extrusionOk="0" h="2113" w="6677">
                  <a:moveTo>
                    <a:pt x="4419" y="1"/>
                  </a:moveTo>
                  <a:cubicBezTo>
                    <a:pt x="3061" y="1"/>
                    <a:pt x="2778" y="604"/>
                    <a:pt x="2778" y="604"/>
                  </a:cubicBezTo>
                  <a:lnTo>
                    <a:pt x="0" y="977"/>
                  </a:lnTo>
                  <a:lnTo>
                    <a:pt x="2778" y="1858"/>
                  </a:lnTo>
                  <a:cubicBezTo>
                    <a:pt x="2778" y="1858"/>
                    <a:pt x="3296" y="1171"/>
                    <a:pt x="4283" y="1171"/>
                  </a:cubicBezTo>
                  <a:cubicBezTo>
                    <a:pt x="4849" y="1171"/>
                    <a:pt x="5571" y="1398"/>
                    <a:pt x="6437" y="2112"/>
                  </a:cubicBezTo>
                  <a:cubicBezTo>
                    <a:pt x="6676" y="1261"/>
                    <a:pt x="6452" y="170"/>
                    <a:pt x="4869" y="21"/>
                  </a:cubicBezTo>
                  <a:cubicBezTo>
                    <a:pt x="4707" y="7"/>
                    <a:pt x="4558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1" name="Google Shape;5081;p136"/>
            <p:cNvSpPr/>
            <p:nvPr/>
          </p:nvSpPr>
          <p:spPr>
            <a:xfrm>
              <a:off x="-599350" y="1727088"/>
              <a:ext cx="166950" cy="52825"/>
            </a:xfrm>
            <a:custGeom>
              <a:rect b="b" l="l" r="r" t="t"/>
              <a:pathLst>
                <a:path extrusionOk="0" h="2113" w="6678">
                  <a:moveTo>
                    <a:pt x="2258" y="1"/>
                  </a:moveTo>
                  <a:cubicBezTo>
                    <a:pt x="2120" y="1"/>
                    <a:pt x="1970" y="7"/>
                    <a:pt x="1808" y="21"/>
                  </a:cubicBezTo>
                  <a:cubicBezTo>
                    <a:pt x="240" y="170"/>
                    <a:pt x="1" y="1261"/>
                    <a:pt x="240" y="2112"/>
                  </a:cubicBezTo>
                  <a:cubicBezTo>
                    <a:pt x="1106" y="1398"/>
                    <a:pt x="1828" y="1171"/>
                    <a:pt x="2394" y="1171"/>
                  </a:cubicBezTo>
                  <a:cubicBezTo>
                    <a:pt x="3381" y="1171"/>
                    <a:pt x="3899" y="1858"/>
                    <a:pt x="3899" y="1858"/>
                  </a:cubicBezTo>
                  <a:lnTo>
                    <a:pt x="6677" y="977"/>
                  </a:lnTo>
                  <a:lnTo>
                    <a:pt x="3899" y="604"/>
                  </a:lnTo>
                  <a:cubicBezTo>
                    <a:pt x="3899" y="604"/>
                    <a:pt x="3616" y="1"/>
                    <a:pt x="2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2" name="Google Shape;5082;p136"/>
            <p:cNvSpPr/>
            <p:nvPr/>
          </p:nvSpPr>
          <p:spPr>
            <a:xfrm>
              <a:off x="-843725" y="1992813"/>
              <a:ext cx="225100" cy="39525"/>
            </a:xfrm>
            <a:custGeom>
              <a:rect b="b" l="l" r="r" t="t"/>
              <a:pathLst>
                <a:path extrusionOk="0" h="1581" w="9004">
                  <a:moveTo>
                    <a:pt x="8663" y="0"/>
                  </a:moveTo>
                  <a:cubicBezTo>
                    <a:pt x="8630" y="0"/>
                    <a:pt x="8597" y="13"/>
                    <a:pt x="8566" y="41"/>
                  </a:cubicBezTo>
                  <a:cubicBezTo>
                    <a:pt x="8536" y="61"/>
                    <a:pt x="6718" y="1143"/>
                    <a:pt x="4318" y="1143"/>
                  </a:cubicBezTo>
                  <a:cubicBezTo>
                    <a:pt x="3108" y="1143"/>
                    <a:pt x="1748" y="868"/>
                    <a:pt x="396" y="41"/>
                  </a:cubicBezTo>
                  <a:cubicBezTo>
                    <a:pt x="366" y="30"/>
                    <a:pt x="337" y="25"/>
                    <a:pt x="309" y="25"/>
                  </a:cubicBezTo>
                  <a:cubicBezTo>
                    <a:pt x="118" y="25"/>
                    <a:pt x="0" y="271"/>
                    <a:pt x="157" y="415"/>
                  </a:cubicBezTo>
                  <a:cubicBezTo>
                    <a:pt x="1389" y="1177"/>
                    <a:pt x="2794" y="1580"/>
                    <a:pt x="4231" y="1580"/>
                  </a:cubicBezTo>
                  <a:cubicBezTo>
                    <a:pt x="4257" y="1580"/>
                    <a:pt x="4283" y="1580"/>
                    <a:pt x="4309" y="1580"/>
                  </a:cubicBezTo>
                  <a:cubicBezTo>
                    <a:pt x="5877" y="1565"/>
                    <a:pt x="7416" y="1176"/>
                    <a:pt x="8790" y="415"/>
                  </a:cubicBezTo>
                  <a:cubicBezTo>
                    <a:pt x="9003" y="339"/>
                    <a:pt x="8837" y="0"/>
                    <a:pt x="8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3" name="Google Shape;5083;p136"/>
            <p:cNvSpPr/>
            <p:nvPr/>
          </p:nvSpPr>
          <p:spPr>
            <a:xfrm>
              <a:off x="-1130325" y="1197113"/>
              <a:ext cx="817400" cy="751575"/>
            </a:xfrm>
            <a:custGeom>
              <a:rect b="b" l="l" r="r" t="t"/>
              <a:pathLst>
                <a:path extrusionOk="0" h="30063" w="32696">
                  <a:moveTo>
                    <a:pt x="17329" y="1"/>
                  </a:moveTo>
                  <a:cubicBezTo>
                    <a:pt x="16693" y="1"/>
                    <a:pt x="16316" y="36"/>
                    <a:pt x="16311" y="41"/>
                  </a:cubicBezTo>
                  <a:cubicBezTo>
                    <a:pt x="16316" y="36"/>
                    <a:pt x="15959" y="3"/>
                    <a:pt x="15348" y="3"/>
                  </a:cubicBezTo>
                  <a:cubicBezTo>
                    <a:pt x="12158" y="3"/>
                    <a:pt x="2046" y="913"/>
                    <a:pt x="479" y="11557"/>
                  </a:cubicBezTo>
                  <a:cubicBezTo>
                    <a:pt x="16" y="11601"/>
                    <a:pt x="1" y="29166"/>
                    <a:pt x="1" y="29166"/>
                  </a:cubicBezTo>
                  <a:cubicBezTo>
                    <a:pt x="1" y="29659"/>
                    <a:pt x="404" y="30047"/>
                    <a:pt x="897" y="30047"/>
                  </a:cubicBezTo>
                  <a:cubicBezTo>
                    <a:pt x="1390" y="30047"/>
                    <a:pt x="1793" y="29659"/>
                    <a:pt x="1793" y="29166"/>
                  </a:cubicBezTo>
                  <a:lnTo>
                    <a:pt x="1793" y="15081"/>
                  </a:lnTo>
                  <a:cubicBezTo>
                    <a:pt x="1877" y="15082"/>
                    <a:pt x="1965" y="15083"/>
                    <a:pt x="2056" y="15083"/>
                  </a:cubicBezTo>
                  <a:cubicBezTo>
                    <a:pt x="5779" y="15083"/>
                    <a:pt x="15947" y="14090"/>
                    <a:pt x="18163" y="3566"/>
                  </a:cubicBezTo>
                  <a:lnTo>
                    <a:pt x="18163" y="3566"/>
                  </a:lnTo>
                  <a:cubicBezTo>
                    <a:pt x="18163" y="3567"/>
                    <a:pt x="17641" y="12318"/>
                    <a:pt x="30918" y="15276"/>
                  </a:cubicBezTo>
                  <a:lnTo>
                    <a:pt x="30918" y="29166"/>
                  </a:lnTo>
                  <a:cubicBezTo>
                    <a:pt x="30918" y="29659"/>
                    <a:pt x="31306" y="30062"/>
                    <a:pt x="31799" y="30062"/>
                  </a:cubicBezTo>
                  <a:cubicBezTo>
                    <a:pt x="32292" y="30062"/>
                    <a:pt x="32696" y="29659"/>
                    <a:pt x="32696" y="29166"/>
                  </a:cubicBezTo>
                  <a:cubicBezTo>
                    <a:pt x="32696" y="29166"/>
                    <a:pt x="32292" y="11781"/>
                    <a:pt x="31814" y="11781"/>
                  </a:cubicBezTo>
                  <a:cubicBezTo>
                    <a:pt x="31814" y="11781"/>
                    <a:pt x="32128" y="11527"/>
                    <a:pt x="32128" y="11527"/>
                  </a:cubicBezTo>
                  <a:cubicBezTo>
                    <a:pt x="30567" y="922"/>
                    <a:pt x="20576" y="1"/>
                    <a:pt x="17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4" name="Google Shape;5084;p136"/>
            <p:cNvSpPr/>
            <p:nvPr/>
          </p:nvSpPr>
          <p:spPr>
            <a:xfrm>
              <a:off x="-1007475" y="2285088"/>
              <a:ext cx="567225" cy="1636625"/>
            </a:xfrm>
            <a:custGeom>
              <a:rect b="b" l="l" r="r" t="t"/>
              <a:pathLst>
                <a:path extrusionOk="0" h="65465" w="22689">
                  <a:moveTo>
                    <a:pt x="17789" y="0"/>
                  </a:moveTo>
                  <a:cubicBezTo>
                    <a:pt x="17789" y="0"/>
                    <a:pt x="15515" y="2509"/>
                    <a:pt x="11065" y="2509"/>
                  </a:cubicBezTo>
                  <a:cubicBezTo>
                    <a:pt x="9165" y="2509"/>
                    <a:pt x="6868" y="2052"/>
                    <a:pt x="4183" y="747"/>
                  </a:cubicBezTo>
                  <a:cubicBezTo>
                    <a:pt x="4032" y="675"/>
                    <a:pt x="3877" y="642"/>
                    <a:pt x="3726" y="642"/>
                  </a:cubicBezTo>
                  <a:cubicBezTo>
                    <a:pt x="3191" y="642"/>
                    <a:pt x="2713" y="1061"/>
                    <a:pt x="2689" y="1643"/>
                  </a:cubicBezTo>
                  <a:lnTo>
                    <a:pt x="1" y="65464"/>
                  </a:lnTo>
                  <a:lnTo>
                    <a:pt x="22688" y="65464"/>
                  </a:lnTo>
                  <a:lnTo>
                    <a:pt x="17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5" name="Google Shape;5085;p136"/>
            <p:cNvSpPr/>
            <p:nvPr/>
          </p:nvSpPr>
          <p:spPr>
            <a:xfrm>
              <a:off x="-1786000" y="2276863"/>
              <a:ext cx="972350" cy="1645225"/>
            </a:xfrm>
            <a:custGeom>
              <a:rect b="b" l="l" r="r" t="t"/>
              <a:pathLst>
                <a:path extrusionOk="0" h="65809" w="38894">
                  <a:moveTo>
                    <a:pt x="37161" y="1"/>
                  </a:moveTo>
                  <a:lnTo>
                    <a:pt x="32023" y="927"/>
                  </a:lnTo>
                  <a:cubicBezTo>
                    <a:pt x="31396" y="1001"/>
                    <a:pt x="17177" y="5064"/>
                    <a:pt x="14145" y="8499"/>
                  </a:cubicBezTo>
                  <a:cubicBezTo>
                    <a:pt x="11949" y="10979"/>
                    <a:pt x="6094" y="31291"/>
                    <a:pt x="1599" y="46257"/>
                  </a:cubicBezTo>
                  <a:cubicBezTo>
                    <a:pt x="31" y="51455"/>
                    <a:pt x="1" y="60162"/>
                    <a:pt x="5303" y="61297"/>
                  </a:cubicBezTo>
                  <a:lnTo>
                    <a:pt x="15549" y="61760"/>
                  </a:lnTo>
                  <a:lnTo>
                    <a:pt x="15280" y="65808"/>
                  </a:lnTo>
                  <a:lnTo>
                    <a:pt x="33726" y="65808"/>
                  </a:lnTo>
                  <a:cubicBezTo>
                    <a:pt x="35219" y="48169"/>
                    <a:pt x="38894" y="2510"/>
                    <a:pt x="37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6" name="Google Shape;5086;p136"/>
            <p:cNvSpPr/>
            <p:nvPr/>
          </p:nvSpPr>
          <p:spPr>
            <a:xfrm>
              <a:off x="-1392800" y="2796963"/>
              <a:ext cx="72450" cy="691975"/>
            </a:xfrm>
            <a:custGeom>
              <a:rect b="b" l="l" r="r" t="t"/>
              <a:pathLst>
                <a:path extrusionOk="0" h="27679" w="2898">
                  <a:moveTo>
                    <a:pt x="2648" y="1"/>
                  </a:moveTo>
                  <a:cubicBezTo>
                    <a:pt x="2539" y="1"/>
                    <a:pt x="2448" y="86"/>
                    <a:pt x="2435" y="196"/>
                  </a:cubicBezTo>
                  <a:lnTo>
                    <a:pt x="15" y="27425"/>
                  </a:lnTo>
                  <a:cubicBezTo>
                    <a:pt x="0" y="27559"/>
                    <a:pt x="90" y="27664"/>
                    <a:pt x="209" y="27678"/>
                  </a:cubicBezTo>
                  <a:lnTo>
                    <a:pt x="239" y="27678"/>
                  </a:lnTo>
                  <a:cubicBezTo>
                    <a:pt x="344" y="27678"/>
                    <a:pt x="448" y="27589"/>
                    <a:pt x="448" y="27469"/>
                  </a:cubicBezTo>
                  <a:lnTo>
                    <a:pt x="2883" y="241"/>
                  </a:lnTo>
                  <a:cubicBezTo>
                    <a:pt x="2898" y="122"/>
                    <a:pt x="2808" y="2"/>
                    <a:pt x="2674" y="2"/>
                  </a:cubicBezTo>
                  <a:cubicBezTo>
                    <a:pt x="2665" y="1"/>
                    <a:pt x="2656" y="1"/>
                    <a:pt x="2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7" name="Google Shape;5087;p136"/>
            <p:cNvSpPr/>
            <p:nvPr/>
          </p:nvSpPr>
          <p:spPr>
            <a:xfrm>
              <a:off x="-1100825" y="2271313"/>
              <a:ext cx="252025" cy="842725"/>
            </a:xfrm>
            <a:custGeom>
              <a:rect b="b" l="l" r="r" t="t"/>
              <a:pathLst>
                <a:path extrusionOk="0" h="33709" w="10081">
                  <a:moveTo>
                    <a:pt x="9762" y="1"/>
                  </a:moveTo>
                  <a:cubicBezTo>
                    <a:pt x="9716" y="1"/>
                    <a:pt x="9666" y="18"/>
                    <a:pt x="9620" y="58"/>
                  </a:cubicBezTo>
                  <a:lnTo>
                    <a:pt x="598" y="7870"/>
                  </a:lnTo>
                  <a:cubicBezTo>
                    <a:pt x="464" y="7974"/>
                    <a:pt x="509" y="8183"/>
                    <a:pt x="673" y="8243"/>
                  </a:cubicBezTo>
                  <a:lnTo>
                    <a:pt x="5826" y="9961"/>
                  </a:lnTo>
                  <a:lnTo>
                    <a:pt x="61" y="18191"/>
                  </a:lnTo>
                  <a:cubicBezTo>
                    <a:pt x="16" y="18265"/>
                    <a:pt x="1" y="18355"/>
                    <a:pt x="46" y="18429"/>
                  </a:cubicBezTo>
                  <a:lnTo>
                    <a:pt x="8709" y="33589"/>
                  </a:lnTo>
                  <a:cubicBezTo>
                    <a:pt x="8738" y="33664"/>
                    <a:pt x="8813" y="33709"/>
                    <a:pt x="8888" y="33709"/>
                  </a:cubicBezTo>
                  <a:lnTo>
                    <a:pt x="8918" y="33709"/>
                  </a:lnTo>
                  <a:cubicBezTo>
                    <a:pt x="9082" y="33709"/>
                    <a:pt x="9186" y="33515"/>
                    <a:pt x="9097" y="33380"/>
                  </a:cubicBezTo>
                  <a:lnTo>
                    <a:pt x="509" y="18340"/>
                  </a:lnTo>
                  <a:lnTo>
                    <a:pt x="6364" y="9976"/>
                  </a:lnTo>
                  <a:cubicBezTo>
                    <a:pt x="6453" y="9841"/>
                    <a:pt x="6393" y="9677"/>
                    <a:pt x="6244" y="9632"/>
                  </a:cubicBezTo>
                  <a:lnTo>
                    <a:pt x="1181" y="7945"/>
                  </a:lnTo>
                  <a:lnTo>
                    <a:pt x="9903" y="402"/>
                  </a:lnTo>
                  <a:cubicBezTo>
                    <a:pt x="10081" y="248"/>
                    <a:pt x="9940" y="1"/>
                    <a:pt x="9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8" name="Google Shape;5088;p136"/>
            <p:cNvSpPr/>
            <p:nvPr/>
          </p:nvSpPr>
          <p:spPr>
            <a:xfrm>
              <a:off x="-1606575" y="3427838"/>
              <a:ext cx="695100" cy="181325"/>
            </a:xfrm>
            <a:custGeom>
              <a:rect b="b" l="l" r="r" t="t"/>
              <a:pathLst>
                <a:path extrusionOk="0" h="7253" w="27804">
                  <a:moveTo>
                    <a:pt x="303" y="0"/>
                  </a:moveTo>
                  <a:cubicBezTo>
                    <a:pt x="68" y="0"/>
                    <a:pt x="0" y="373"/>
                    <a:pt x="262" y="442"/>
                  </a:cubicBezTo>
                  <a:lnTo>
                    <a:pt x="27430" y="7253"/>
                  </a:lnTo>
                  <a:lnTo>
                    <a:pt x="27490" y="7253"/>
                  </a:lnTo>
                  <a:cubicBezTo>
                    <a:pt x="27759" y="7253"/>
                    <a:pt x="27803" y="6864"/>
                    <a:pt x="27549" y="6805"/>
                  </a:cubicBezTo>
                  <a:lnTo>
                    <a:pt x="366" y="9"/>
                  </a:lnTo>
                  <a:cubicBezTo>
                    <a:pt x="344" y="3"/>
                    <a:pt x="323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9" name="Google Shape;5089;p136"/>
            <p:cNvSpPr/>
            <p:nvPr/>
          </p:nvSpPr>
          <p:spPr>
            <a:xfrm>
              <a:off x="-1405125" y="3794688"/>
              <a:ext cx="384250" cy="31800"/>
            </a:xfrm>
            <a:custGeom>
              <a:rect b="b" l="l" r="r" t="t"/>
              <a:pathLst>
                <a:path extrusionOk="0" h="1272" w="15370">
                  <a:moveTo>
                    <a:pt x="15156" y="0"/>
                  </a:moveTo>
                  <a:cubicBezTo>
                    <a:pt x="15147" y="0"/>
                    <a:pt x="15139" y="1"/>
                    <a:pt x="15130" y="2"/>
                  </a:cubicBezTo>
                  <a:lnTo>
                    <a:pt x="299" y="823"/>
                  </a:lnTo>
                  <a:cubicBezTo>
                    <a:pt x="0" y="823"/>
                    <a:pt x="15" y="1271"/>
                    <a:pt x="314" y="1271"/>
                  </a:cubicBezTo>
                  <a:lnTo>
                    <a:pt x="329" y="1271"/>
                  </a:lnTo>
                  <a:lnTo>
                    <a:pt x="15160" y="450"/>
                  </a:lnTo>
                  <a:cubicBezTo>
                    <a:pt x="15280" y="435"/>
                    <a:pt x="15369" y="331"/>
                    <a:pt x="15369" y="211"/>
                  </a:cubicBezTo>
                  <a:cubicBezTo>
                    <a:pt x="15369" y="99"/>
                    <a:pt x="15278" y="0"/>
                    <a:pt x="15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0" name="Google Shape;5090;p136"/>
            <p:cNvSpPr/>
            <p:nvPr/>
          </p:nvSpPr>
          <p:spPr>
            <a:xfrm>
              <a:off x="-641175" y="2276863"/>
              <a:ext cx="972350" cy="1644850"/>
            </a:xfrm>
            <a:custGeom>
              <a:rect b="b" l="l" r="r" t="t"/>
              <a:pathLst>
                <a:path extrusionOk="0" h="65794" w="38894">
                  <a:moveTo>
                    <a:pt x="1733" y="1"/>
                  </a:moveTo>
                  <a:lnTo>
                    <a:pt x="1733" y="1"/>
                  </a:lnTo>
                  <a:cubicBezTo>
                    <a:pt x="1" y="2510"/>
                    <a:pt x="3675" y="48169"/>
                    <a:pt x="5169" y="65793"/>
                  </a:cubicBezTo>
                  <a:lnTo>
                    <a:pt x="23600" y="65793"/>
                  </a:lnTo>
                  <a:lnTo>
                    <a:pt x="23331" y="61760"/>
                  </a:lnTo>
                  <a:lnTo>
                    <a:pt x="33592" y="61297"/>
                  </a:lnTo>
                  <a:cubicBezTo>
                    <a:pt x="38894" y="60162"/>
                    <a:pt x="38864" y="51455"/>
                    <a:pt x="37296" y="46257"/>
                  </a:cubicBezTo>
                  <a:cubicBezTo>
                    <a:pt x="32785" y="31291"/>
                    <a:pt x="26930" y="10979"/>
                    <a:pt x="24750" y="8499"/>
                  </a:cubicBezTo>
                  <a:cubicBezTo>
                    <a:pt x="21718" y="5064"/>
                    <a:pt x="7499" y="1001"/>
                    <a:pt x="6871" y="92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1" name="Google Shape;5091;p136"/>
            <p:cNvSpPr/>
            <p:nvPr/>
          </p:nvSpPr>
          <p:spPr>
            <a:xfrm>
              <a:off x="-134475" y="2796638"/>
              <a:ext cx="72475" cy="692300"/>
            </a:xfrm>
            <a:custGeom>
              <a:rect b="b" l="l" r="r" t="t"/>
              <a:pathLst>
                <a:path extrusionOk="0" h="27692" w="2899">
                  <a:moveTo>
                    <a:pt x="210" y="0"/>
                  </a:moveTo>
                  <a:cubicBezTo>
                    <a:pt x="90" y="15"/>
                    <a:pt x="1" y="120"/>
                    <a:pt x="16" y="254"/>
                  </a:cubicBezTo>
                  <a:lnTo>
                    <a:pt x="2435" y="27482"/>
                  </a:lnTo>
                  <a:cubicBezTo>
                    <a:pt x="2450" y="27602"/>
                    <a:pt x="2540" y="27691"/>
                    <a:pt x="2659" y="27691"/>
                  </a:cubicBezTo>
                  <a:lnTo>
                    <a:pt x="2674" y="27677"/>
                  </a:lnTo>
                  <a:cubicBezTo>
                    <a:pt x="2809" y="27677"/>
                    <a:pt x="2898" y="27557"/>
                    <a:pt x="2883" y="27438"/>
                  </a:cubicBezTo>
                  <a:lnTo>
                    <a:pt x="449" y="209"/>
                  </a:lnTo>
                  <a:cubicBezTo>
                    <a:pt x="434" y="90"/>
                    <a:pt x="329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2" name="Google Shape;5092;p136"/>
            <p:cNvSpPr/>
            <p:nvPr/>
          </p:nvSpPr>
          <p:spPr>
            <a:xfrm>
              <a:off x="-606025" y="2270938"/>
              <a:ext cx="251650" cy="843100"/>
            </a:xfrm>
            <a:custGeom>
              <a:rect b="b" l="l" r="r" t="t"/>
              <a:pathLst>
                <a:path extrusionOk="0" h="33724" w="10066">
                  <a:moveTo>
                    <a:pt x="327" y="1"/>
                  </a:moveTo>
                  <a:cubicBezTo>
                    <a:pt x="142" y="1"/>
                    <a:pt x="1" y="248"/>
                    <a:pt x="178" y="402"/>
                  </a:cubicBezTo>
                  <a:lnTo>
                    <a:pt x="8901" y="7960"/>
                  </a:lnTo>
                  <a:lnTo>
                    <a:pt x="3837" y="9647"/>
                  </a:lnTo>
                  <a:cubicBezTo>
                    <a:pt x="3688" y="9692"/>
                    <a:pt x="3643" y="9856"/>
                    <a:pt x="3718" y="9976"/>
                  </a:cubicBezTo>
                  <a:lnTo>
                    <a:pt x="9588" y="18355"/>
                  </a:lnTo>
                  <a:lnTo>
                    <a:pt x="1000" y="33380"/>
                  </a:lnTo>
                  <a:cubicBezTo>
                    <a:pt x="910" y="33530"/>
                    <a:pt x="1015" y="33724"/>
                    <a:pt x="1194" y="33724"/>
                  </a:cubicBezTo>
                  <a:cubicBezTo>
                    <a:pt x="1268" y="33724"/>
                    <a:pt x="1343" y="33679"/>
                    <a:pt x="1388" y="33619"/>
                  </a:cubicBezTo>
                  <a:lnTo>
                    <a:pt x="10021" y="18444"/>
                  </a:lnTo>
                  <a:cubicBezTo>
                    <a:pt x="10066" y="18370"/>
                    <a:pt x="10066" y="18265"/>
                    <a:pt x="10021" y="18206"/>
                  </a:cubicBezTo>
                  <a:lnTo>
                    <a:pt x="4256" y="9961"/>
                  </a:lnTo>
                  <a:lnTo>
                    <a:pt x="9408" y="8243"/>
                  </a:lnTo>
                  <a:cubicBezTo>
                    <a:pt x="9558" y="8184"/>
                    <a:pt x="9603" y="7989"/>
                    <a:pt x="9483" y="7870"/>
                  </a:cubicBezTo>
                  <a:lnTo>
                    <a:pt x="477" y="58"/>
                  </a:lnTo>
                  <a:cubicBezTo>
                    <a:pt x="427" y="18"/>
                    <a:pt x="375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3" name="Google Shape;5093;p136"/>
            <p:cNvSpPr/>
            <p:nvPr/>
          </p:nvSpPr>
          <p:spPr>
            <a:xfrm>
              <a:off x="-543700" y="3427838"/>
              <a:ext cx="695450" cy="181325"/>
            </a:xfrm>
            <a:custGeom>
              <a:rect b="b" l="l" r="r" t="t"/>
              <a:pathLst>
                <a:path extrusionOk="0" h="7253" w="27818">
                  <a:moveTo>
                    <a:pt x="27504" y="0"/>
                  </a:moveTo>
                  <a:cubicBezTo>
                    <a:pt x="27483" y="0"/>
                    <a:pt x="27461" y="3"/>
                    <a:pt x="27437" y="9"/>
                  </a:cubicBezTo>
                  <a:lnTo>
                    <a:pt x="269" y="6805"/>
                  </a:lnTo>
                  <a:cubicBezTo>
                    <a:pt x="0" y="6864"/>
                    <a:pt x="45" y="7253"/>
                    <a:pt x="329" y="7253"/>
                  </a:cubicBezTo>
                  <a:cubicBezTo>
                    <a:pt x="344" y="7238"/>
                    <a:pt x="359" y="7238"/>
                    <a:pt x="374" y="7238"/>
                  </a:cubicBezTo>
                  <a:lnTo>
                    <a:pt x="27542" y="442"/>
                  </a:lnTo>
                  <a:cubicBezTo>
                    <a:pt x="27817" y="373"/>
                    <a:pt x="27750" y="0"/>
                    <a:pt x="27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4" name="Google Shape;5094;p136"/>
            <p:cNvSpPr/>
            <p:nvPr/>
          </p:nvSpPr>
          <p:spPr>
            <a:xfrm>
              <a:off x="-436050" y="3794713"/>
              <a:ext cx="386000" cy="31775"/>
            </a:xfrm>
            <a:custGeom>
              <a:rect b="b" l="l" r="r" t="t"/>
              <a:pathLst>
                <a:path extrusionOk="0" h="1271" w="15440">
                  <a:moveTo>
                    <a:pt x="295" y="1"/>
                  </a:moveTo>
                  <a:cubicBezTo>
                    <a:pt x="10" y="1"/>
                    <a:pt x="0" y="434"/>
                    <a:pt x="279" y="449"/>
                  </a:cubicBezTo>
                  <a:lnTo>
                    <a:pt x="15111" y="1270"/>
                  </a:lnTo>
                  <a:lnTo>
                    <a:pt x="15126" y="1270"/>
                  </a:lnTo>
                  <a:cubicBezTo>
                    <a:pt x="15424" y="1270"/>
                    <a:pt x="15439" y="822"/>
                    <a:pt x="15141" y="822"/>
                  </a:cubicBezTo>
                  <a:lnTo>
                    <a:pt x="309" y="1"/>
                  </a:lnTo>
                  <a:cubicBezTo>
                    <a:pt x="304" y="1"/>
                    <a:pt x="300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5" name="Google Shape;5095;p136"/>
            <p:cNvSpPr/>
            <p:nvPr/>
          </p:nvSpPr>
          <p:spPr>
            <a:xfrm>
              <a:off x="-1115750" y="3152488"/>
              <a:ext cx="712475" cy="769225"/>
            </a:xfrm>
            <a:custGeom>
              <a:rect b="b" l="l" r="r" t="t"/>
              <a:pathLst>
                <a:path extrusionOk="0" h="30769" w="28499">
                  <a:moveTo>
                    <a:pt x="5377" y="0"/>
                  </a:moveTo>
                  <a:cubicBezTo>
                    <a:pt x="2420" y="15"/>
                    <a:pt x="15" y="2420"/>
                    <a:pt x="0" y="5377"/>
                  </a:cubicBezTo>
                  <a:lnTo>
                    <a:pt x="0" y="25600"/>
                  </a:lnTo>
                  <a:cubicBezTo>
                    <a:pt x="15" y="28005"/>
                    <a:pt x="1614" y="30126"/>
                    <a:pt x="3944" y="30768"/>
                  </a:cubicBezTo>
                  <a:lnTo>
                    <a:pt x="24555" y="30768"/>
                  </a:lnTo>
                  <a:cubicBezTo>
                    <a:pt x="26885" y="30126"/>
                    <a:pt x="28483" y="28005"/>
                    <a:pt x="28498" y="25600"/>
                  </a:cubicBezTo>
                  <a:lnTo>
                    <a:pt x="28498" y="5377"/>
                  </a:lnTo>
                  <a:cubicBezTo>
                    <a:pt x="28483" y="2405"/>
                    <a:pt x="26078" y="0"/>
                    <a:pt x="23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6" name="Google Shape;5096;p136"/>
            <p:cNvSpPr/>
            <p:nvPr/>
          </p:nvSpPr>
          <p:spPr>
            <a:xfrm>
              <a:off x="-974975" y="3108788"/>
              <a:ext cx="430925" cy="110175"/>
            </a:xfrm>
            <a:custGeom>
              <a:rect b="b" l="l" r="r" t="t"/>
              <a:pathLst>
                <a:path extrusionOk="0" h="4407" w="17237">
                  <a:moveTo>
                    <a:pt x="2256" y="1"/>
                  </a:moveTo>
                  <a:cubicBezTo>
                    <a:pt x="1031" y="1"/>
                    <a:pt x="15" y="987"/>
                    <a:pt x="0" y="2211"/>
                  </a:cubicBezTo>
                  <a:cubicBezTo>
                    <a:pt x="15" y="3427"/>
                    <a:pt x="1016" y="4407"/>
                    <a:pt x="2228" y="4407"/>
                  </a:cubicBezTo>
                  <a:cubicBezTo>
                    <a:pt x="2237" y="4407"/>
                    <a:pt x="2246" y="4407"/>
                    <a:pt x="2256" y="4407"/>
                  </a:cubicBezTo>
                  <a:lnTo>
                    <a:pt x="14981" y="4407"/>
                  </a:lnTo>
                  <a:cubicBezTo>
                    <a:pt x="14990" y="4407"/>
                    <a:pt x="14999" y="4407"/>
                    <a:pt x="15008" y="4407"/>
                  </a:cubicBezTo>
                  <a:cubicBezTo>
                    <a:pt x="16221" y="4407"/>
                    <a:pt x="17221" y="3427"/>
                    <a:pt x="17236" y="2211"/>
                  </a:cubicBezTo>
                  <a:cubicBezTo>
                    <a:pt x="17221" y="987"/>
                    <a:pt x="16206" y="1"/>
                    <a:pt x="14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7" name="Google Shape;5097;p136"/>
            <p:cNvSpPr/>
            <p:nvPr/>
          </p:nvSpPr>
          <p:spPr>
            <a:xfrm>
              <a:off x="-881250" y="3298113"/>
              <a:ext cx="243475" cy="237500"/>
            </a:xfrm>
            <a:custGeom>
              <a:rect b="b" l="l" r="r" t="t"/>
              <a:pathLst>
                <a:path extrusionOk="0" h="9500" w="9739">
                  <a:moveTo>
                    <a:pt x="4869" y="0"/>
                  </a:moveTo>
                  <a:cubicBezTo>
                    <a:pt x="2181" y="0"/>
                    <a:pt x="0" y="2121"/>
                    <a:pt x="0" y="4750"/>
                  </a:cubicBezTo>
                  <a:cubicBezTo>
                    <a:pt x="0" y="7379"/>
                    <a:pt x="2181" y="9499"/>
                    <a:pt x="4869" y="9499"/>
                  </a:cubicBezTo>
                  <a:cubicBezTo>
                    <a:pt x="7558" y="9499"/>
                    <a:pt x="9738" y="7379"/>
                    <a:pt x="9738" y="4750"/>
                  </a:cubicBezTo>
                  <a:cubicBezTo>
                    <a:pt x="9738" y="2121"/>
                    <a:pt x="7558" y="0"/>
                    <a:pt x="4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8" name="Google Shape;5098;p136"/>
            <p:cNvSpPr/>
            <p:nvPr/>
          </p:nvSpPr>
          <p:spPr>
            <a:xfrm>
              <a:off x="-739750" y="3346638"/>
              <a:ext cx="63875" cy="62025"/>
            </a:xfrm>
            <a:custGeom>
              <a:rect b="b" l="l" r="r" t="t"/>
              <a:pathLst>
                <a:path extrusionOk="0" h="2481" w="2555">
                  <a:moveTo>
                    <a:pt x="1270" y="1"/>
                  </a:moveTo>
                  <a:cubicBezTo>
                    <a:pt x="568" y="1"/>
                    <a:pt x="1" y="554"/>
                    <a:pt x="1" y="1241"/>
                  </a:cubicBezTo>
                  <a:cubicBezTo>
                    <a:pt x="1" y="1928"/>
                    <a:pt x="568" y="2480"/>
                    <a:pt x="1270" y="2480"/>
                  </a:cubicBezTo>
                  <a:cubicBezTo>
                    <a:pt x="1987" y="2480"/>
                    <a:pt x="2555" y="1928"/>
                    <a:pt x="2555" y="1241"/>
                  </a:cubicBezTo>
                  <a:cubicBezTo>
                    <a:pt x="2555" y="554"/>
                    <a:pt x="1987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9" name="Google Shape;5099;p136"/>
            <p:cNvSpPr/>
            <p:nvPr/>
          </p:nvSpPr>
          <p:spPr>
            <a:xfrm>
              <a:off x="-843175" y="3363088"/>
              <a:ext cx="47450" cy="45950"/>
            </a:xfrm>
            <a:custGeom>
              <a:rect b="b" l="l" r="r" t="t"/>
              <a:pathLst>
                <a:path extrusionOk="0" h="1838" w="1898">
                  <a:moveTo>
                    <a:pt x="957" y="0"/>
                  </a:moveTo>
                  <a:cubicBezTo>
                    <a:pt x="434" y="0"/>
                    <a:pt x="1" y="403"/>
                    <a:pt x="1" y="911"/>
                  </a:cubicBezTo>
                  <a:cubicBezTo>
                    <a:pt x="1" y="1434"/>
                    <a:pt x="434" y="1837"/>
                    <a:pt x="957" y="1837"/>
                  </a:cubicBezTo>
                  <a:cubicBezTo>
                    <a:pt x="1479" y="1837"/>
                    <a:pt x="1897" y="1434"/>
                    <a:pt x="1897" y="911"/>
                  </a:cubicBezTo>
                  <a:cubicBezTo>
                    <a:pt x="1897" y="403"/>
                    <a:pt x="1479" y="0"/>
                    <a:pt x="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0" name="Google Shape;5100;p136"/>
            <p:cNvSpPr/>
            <p:nvPr/>
          </p:nvSpPr>
          <p:spPr>
            <a:xfrm>
              <a:off x="-774475" y="3442238"/>
              <a:ext cx="47450" cy="46325"/>
            </a:xfrm>
            <a:custGeom>
              <a:rect b="b" l="l" r="r" t="t"/>
              <a:pathLst>
                <a:path extrusionOk="0" h="1853" w="1898">
                  <a:moveTo>
                    <a:pt x="942" y="0"/>
                  </a:moveTo>
                  <a:cubicBezTo>
                    <a:pt x="419" y="0"/>
                    <a:pt x="1" y="419"/>
                    <a:pt x="1" y="927"/>
                  </a:cubicBezTo>
                  <a:cubicBezTo>
                    <a:pt x="1" y="1449"/>
                    <a:pt x="419" y="1853"/>
                    <a:pt x="942" y="1853"/>
                  </a:cubicBezTo>
                  <a:cubicBezTo>
                    <a:pt x="1465" y="1853"/>
                    <a:pt x="1898" y="1449"/>
                    <a:pt x="1898" y="927"/>
                  </a:cubicBezTo>
                  <a:cubicBezTo>
                    <a:pt x="1898" y="419"/>
                    <a:pt x="1465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1" name="Google Shape;5101;p136"/>
            <p:cNvSpPr/>
            <p:nvPr/>
          </p:nvSpPr>
          <p:spPr>
            <a:xfrm>
              <a:off x="-826000" y="3372038"/>
              <a:ext cx="127350" cy="106450"/>
            </a:xfrm>
            <a:custGeom>
              <a:rect b="b" l="l" r="r" t="t"/>
              <a:pathLst>
                <a:path extrusionOk="0" h="4258" w="5094">
                  <a:moveTo>
                    <a:pt x="4362" y="464"/>
                  </a:moveTo>
                  <a:lnTo>
                    <a:pt x="2883" y="3391"/>
                  </a:lnTo>
                  <a:lnTo>
                    <a:pt x="852" y="478"/>
                  </a:lnTo>
                  <a:lnTo>
                    <a:pt x="4362" y="464"/>
                  </a:lnTo>
                  <a:close/>
                  <a:moveTo>
                    <a:pt x="5094" y="1"/>
                  </a:moveTo>
                  <a:lnTo>
                    <a:pt x="1" y="45"/>
                  </a:lnTo>
                  <a:lnTo>
                    <a:pt x="2958" y="4257"/>
                  </a:lnTo>
                  <a:lnTo>
                    <a:pt x="50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2" name="Google Shape;5102;p136"/>
            <p:cNvSpPr/>
            <p:nvPr/>
          </p:nvSpPr>
          <p:spPr>
            <a:xfrm>
              <a:off x="-809950" y="3428788"/>
              <a:ext cx="13475" cy="13100"/>
            </a:xfrm>
            <a:custGeom>
              <a:rect b="b" l="l" r="r" t="t"/>
              <a:pathLst>
                <a:path extrusionOk="0" h="524" w="539">
                  <a:moveTo>
                    <a:pt x="270" y="1"/>
                  </a:moveTo>
                  <a:cubicBezTo>
                    <a:pt x="120" y="1"/>
                    <a:pt x="1" y="120"/>
                    <a:pt x="1" y="270"/>
                  </a:cubicBezTo>
                  <a:cubicBezTo>
                    <a:pt x="1" y="404"/>
                    <a:pt x="120" y="524"/>
                    <a:pt x="270" y="524"/>
                  </a:cubicBezTo>
                  <a:cubicBezTo>
                    <a:pt x="419" y="524"/>
                    <a:pt x="539" y="404"/>
                    <a:pt x="539" y="270"/>
                  </a:cubicBezTo>
                  <a:cubicBezTo>
                    <a:pt x="539" y="120"/>
                    <a:pt x="419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3" name="Google Shape;5103;p136"/>
            <p:cNvSpPr/>
            <p:nvPr/>
          </p:nvSpPr>
          <p:spPr>
            <a:xfrm>
              <a:off x="-778950" y="3345163"/>
              <a:ext cx="13850" cy="13075"/>
            </a:xfrm>
            <a:custGeom>
              <a:rect b="b" l="l" r="r" t="t"/>
              <a:pathLst>
                <a:path extrusionOk="0" h="523" w="554">
                  <a:moveTo>
                    <a:pt x="269" y="0"/>
                  </a:moveTo>
                  <a:cubicBezTo>
                    <a:pt x="120" y="0"/>
                    <a:pt x="1" y="120"/>
                    <a:pt x="1" y="269"/>
                  </a:cubicBezTo>
                  <a:cubicBezTo>
                    <a:pt x="1" y="403"/>
                    <a:pt x="120" y="523"/>
                    <a:pt x="269" y="523"/>
                  </a:cubicBezTo>
                  <a:cubicBezTo>
                    <a:pt x="434" y="523"/>
                    <a:pt x="553" y="403"/>
                    <a:pt x="553" y="269"/>
                  </a:cubicBezTo>
                  <a:cubicBezTo>
                    <a:pt x="553" y="120"/>
                    <a:pt x="43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4" name="Google Shape;5104;p136"/>
            <p:cNvSpPr/>
            <p:nvPr/>
          </p:nvSpPr>
          <p:spPr>
            <a:xfrm>
              <a:off x="-718825" y="3423563"/>
              <a:ext cx="13825" cy="13475"/>
            </a:xfrm>
            <a:custGeom>
              <a:rect b="b" l="l" r="r" t="t"/>
              <a:pathLst>
                <a:path extrusionOk="0" h="539" w="553">
                  <a:moveTo>
                    <a:pt x="269" y="1"/>
                  </a:moveTo>
                  <a:cubicBezTo>
                    <a:pt x="120" y="1"/>
                    <a:pt x="0" y="120"/>
                    <a:pt x="0" y="270"/>
                  </a:cubicBezTo>
                  <a:cubicBezTo>
                    <a:pt x="0" y="419"/>
                    <a:pt x="120" y="538"/>
                    <a:pt x="269" y="538"/>
                  </a:cubicBezTo>
                  <a:cubicBezTo>
                    <a:pt x="418" y="538"/>
                    <a:pt x="553" y="419"/>
                    <a:pt x="553" y="270"/>
                  </a:cubicBezTo>
                  <a:cubicBezTo>
                    <a:pt x="553" y="120"/>
                    <a:pt x="418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5" name="Google Shape;5105;p136"/>
            <p:cNvSpPr/>
            <p:nvPr/>
          </p:nvSpPr>
          <p:spPr>
            <a:xfrm>
              <a:off x="-705400" y="3446338"/>
              <a:ext cx="358875" cy="354150"/>
            </a:xfrm>
            <a:custGeom>
              <a:rect b="b" l="l" r="r" t="t"/>
              <a:pathLst>
                <a:path extrusionOk="0" h="14166" w="14355">
                  <a:moveTo>
                    <a:pt x="12248" y="1"/>
                  </a:moveTo>
                  <a:cubicBezTo>
                    <a:pt x="12144" y="1"/>
                    <a:pt x="12069" y="61"/>
                    <a:pt x="12024" y="150"/>
                  </a:cubicBezTo>
                  <a:cubicBezTo>
                    <a:pt x="11651" y="1061"/>
                    <a:pt x="11950" y="2077"/>
                    <a:pt x="12069" y="3003"/>
                  </a:cubicBezTo>
                  <a:cubicBezTo>
                    <a:pt x="12129" y="3481"/>
                    <a:pt x="12159" y="3959"/>
                    <a:pt x="12144" y="4437"/>
                  </a:cubicBezTo>
                  <a:cubicBezTo>
                    <a:pt x="11890" y="4706"/>
                    <a:pt x="11487" y="4780"/>
                    <a:pt x="11128" y="4795"/>
                  </a:cubicBezTo>
                  <a:cubicBezTo>
                    <a:pt x="11015" y="4800"/>
                    <a:pt x="10902" y="4802"/>
                    <a:pt x="10788" y="4802"/>
                  </a:cubicBezTo>
                  <a:cubicBezTo>
                    <a:pt x="9824" y="4802"/>
                    <a:pt x="8853" y="4640"/>
                    <a:pt x="7917" y="4467"/>
                  </a:cubicBezTo>
                  <a:cubicBezTo>
                    <a:pt x="6827" y="4272"/>
                    <a:pt x="5751" y="4019"/>
                    <a:pt x="4661" y="3824"/>
                  </a:cubicBezTo>
                  <a:cubicBezTo>
                    <a:pt x="4473" y="3782"/>
                    <a:pt x="4277" y="3733"/>
                    <a:pt x="4079" y="3733"/>
                  </a:cubicBezTo>
                  <a:cubicBezTo>
                    <a:pt x="3994" y="3733"/>
                    <a:pt x="3909" y="3742"/>
                    <a:pt x="3825" y="3765"/>
                  </a:cubicBezTo>
                  <a:cubicBezTo>
                    <a:pt x="3630" y="3839"/>
                    <a:pt x="3466" y="4004"/>
                    <a:pt x="3421" y="4213"/>
                  </a:cubicBezTo>
                  <a:cubicBezTo>
                    <a:pt x="3302" y="4646"/>
                    <a:pt x="3571" y="4989"/>
                    <a:pt x="3690" y="5378"/>
                  </a:cubicBezTo>
                  <a:lnTo>
                    <a:pt x="2570" y="5124"/>
                  </a:lnTo>
                  <a:cubicBezTo>
                    <a:pt x="2359" y="5077"/>
                    <a:pt x="2141" y="5030"/>
                    <a:pt x="1929" y="5030"/>
                  </a:cubicBezTo>
                  <a:cubicBezTo>
                    <a:pt x="1735" y="5030"/>
                    <a:pt x="1546" y="5069"/>
                    <a:pt x="1375" y="5184"/>
                  </a:cubicBezTo>
                  <a:cubicBezTo>
                    <a:pt x="1121" y="5378"/>
                    <a:pt x="972" y="5676"/>
                    <a:pt x="957" y="6005"/>
                  </a:cubicBezTo>
                  <a:cubicBezTo>
                    <a:pt x="942" y="6289"/>
                    <a:pt x="1002" y="6573"/>
                    <a:pt x="1121" y="6826"/>
                  </a:cubicBezTo>
                  <a:cubicBezTo>
                    <a:pt x="1022" y="6790"/>
                    <a:pt x="917" y="6771"/>
                    <a:pt x="810" y="6771"/>
                  </a:cubicBezTo>
                  <a:cubicBezTo>
                    <a:pt x="740" y="6771"/>
                    <a:pt x="669" y="6779"/>
                    <a:pt x="598" y="6797"/>
                  </a:cubicBezTo>
                  <a:cubicBezTo>
                    <a:pt x="330" y="6841"/>
                    <a:pt x="106" y="7065"/>
                    <a:pt x="91" y="7349"/>
                  </a:cubicBezTo>
                  <a:cubicBezTo>
                    <a:pt x="106" y="7514"/>
                    <a:pt x="165" y="7678"/>
                    <a:pt x="270" y="7797"/>
                  </a:cubicBezTo>
                  <a:cubicBezTo>
                    <a:pt x="374" y="7962"/>
                    <a:pt x="464" y="8111"/>
                    <a:pt x="569" y="8260"/>
                  </a:cubicBezTo>
                  <a:cubicBezTo>
                    <a:pt x="643" y="8365"/>
                    <a:pt x="718" y="8469"/>
                    <a:pt x="793" y="8574"/>
                  </a:cubicBezTo>
                  <a:cubicBezTo>
                    <a:pt x="772" y="8571"/>
                    <a:pt x="752" y="8570"/>
                    <a:pt x="731" y="8570"/>
                  </a:cubicBezTo>
                  <a:cubicBezTo>
                    <a:pt x="633" y="8570"/>
                    <a:pt x="536" y="8599"/>
                    <a:pt x="449" y="8649"/>
                  </a:cubicBezTo>
                  <a:cubicBezTo>
                    <a:pt x="1" y="8888"/>
                    <a:pt x="180" y="9440"/>
                    <a:pt x="389" y="9784"/>
                  </a:cubicBezTo>
                  <a:cubicBezTo>
                    <a:pt x="643" y="10157"/>
                    <a:pt x="972" y="10486"/>
                    <a:pt x="1360" y="10710"/>
                  </a:cubicBezTo>
                  <a:cubicBezTo>
                    <a:pt x="1793" y="10994"/>
                    <a:pt x="2241" y="11262"/>
                    <a:pt x="2689" y="11501"/>
                  </a:cubicBezTo>
                  <a:cubicBezTo>
                    <a:pt x="5542" y="13055"/>
                    <a:pt x="8709" y="13951"/>
                    <a:pt x="11965" y="14160"/>
                  </a:cubicBezTo>
                  <a:cubicBezTo>
                    <a:pt x="12051" y="14163"/>
                    <a:pt x="12140" y="14165"/>
                    <a:pt x="12229" y="14165"/>
                  </a:cubicBezTo>
                  <a:cubicBezTo>
                    <a:pt x="12585" y="14165"/>
                    <a:pt x="12950" y="14127"/>
                    <a:pt x="13249" y="13936"/>
                  </a:cubicBezTo>
                  <a:cubicBezTo>
                    <a:pt x="13682" y="13652"/>
                    <a:pt x="13727" y="13144"/>
                    <a:pt x="13787" y="12681"/>
                  </a:cubicBezTo>
                  <a:cubicBezTo>
                    <a:pt x="14071" y="10531"/>
                    <a:pt x="14354" y="8365"/>
                    <a:pt x="14295" y="6184"/>
                  </a:cubicBezTo>
                  <a:cubicBezTo>
                    <a:pt x="14280" y="5124"/>
                    <a:pt x="14145" y="4048"/>
                    <a:pt x="13921" y="3018"/>
                  </a:cubicBezTo>
                  <a:cubicBezTo>
                    <a:pt x="13817" y="2495"/>
                    <a:pt x="13667" y="1987"/>
                    <a:pt x="13488" y="1479"/>
                  </a:cubicBezTo>
                  <a:cubicBezTo>
                    <a:pt x="13339" y="1046"/>
                    <a:pt x="13189" y="553"/>
                    <a:pt x="12831" y="240"/>
                  </a:cubicBezTo>
                  <a:cubicBezTo>
                    <a:pt x="12667" y="105"/>
                    <a:pt x="12457" y="16"/>
                    <a:pt x="1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6" name="Google Shape;5106;p136"/>
            <p:cNvSpPr/>
            <p:nvPr/>
          </p:nvSpPr>
          <p:spPr>
            <a:xfrm>
              <a:off x="-685975" y="3660663"/>
              <a:ext cx="175150" cy="77325"/>
            </a:xfrm>
            <a:custGeom>
              <a:rect b="b" l="l" r="r" t="t"/>
              <a:pathLst>
                <a:path extrusionOk="0" fill="none" h="3093" w="7006">
                  <a:moveTo>
                    <a:pt x="1" y="1"/>
                  </a:moveTo>
                  <a:lnTo>
                    <a:pt x="7006" y="3093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7" name="Google Shape;5107;p136"/>
            <p:cNvSpPr/>
            <p:nvPr/>
          </p:nvSpPr>
          <p:spPr>
            <a:xfrm>
              <a:off x="-677750" y="3616988"/>
              <a:ext cx="182600" cy="60875"/>
            </a:xfrm>
            <a:custGeom>
              <a:rect b="b" l="l" r="r" t="t"/>
              <a:pathLst>
                <a:path extrusionOk="0" fill="none" h="2435" w="7304">
                  <a:moveTo>
                    <a:pt x="0" y="0"/>
                  </a:moveTo>
                  <a:lnTo>
                    <a:pt x="7304" y="2435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8" name="Google Shape;5108;p136"/>
            <p:cNvSpPr/>
            <p:nvPr/>
          </p:nvSpPr>
          <p:spPr>
            <a:xfrm>
              <a:off x="-613150" y="3580763"/>
              <a:ext cx="123975" cy="45200"/>
            </a:xfrm>
            <a:custGeom>
              <a:rect b="b" l="l" r="r" t="t"/>
              <a:pathLst>
                <a:path extrusionOk="0" fill="none" h="1808" w="4959">
                  <a:moveTo>
                    <a:pt x="0" y="1"/>
                  </a:moveTo>
                  <a:lnTo>
                    <a:pt x="4959" y="1808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9" name="Google Shape;5109;p136"/>
            <p:cNvSpPr/>
            <p:nvPr/>
          </p:nvSpPr>
          <p:spPr>
            <a:xfrm>
              <a:off x="-1165400" y="3446338"/>
              <a:ext cx="359225" cy="354300"/>
            </a:xfrm>
            <a:custGeom>
              <a:rect b="b" l="l" r="r" t="t"/>
              <a:pathLst>
                <a:path extrusionOk="0" h="14172" w="14369">
                  <a:moveTo>
                    <a:pt x="2106" y="1"/>
                  </a:moveTo>
                  <a:cubicBezTo>
                    <a:pt x="1882" y="16"/>
                    <a:pt x="1688" y="105"/>
                    <a:pt x="1523" y="240"/>
                  </a:cubicBezTo>
                  <a:cubicBezTo>
                    <a:pt x="1165" y="553"/>
                    <a:pt x="1016" y="1046"/>
                    <a:pt x="866" y="1479"/>
                  </a:cubicBezTo>
                  <a:cubicBezTo>
                    <a:pt x="687" y="1987"/>
                    <a:pt x="538" y="2495"/>
                    <a:pt x="418" y="3018"/>
                  </a:cubicBezTo>
                  <a:cubicBezTo>
                    <a:pt x="194" y="4048"/>
                    <a:pt x="75" y="5124"/>
                    <a:pt x="45" y="6184"/>
                  </a:cubicBezTo>
                  <a:cubicBezTo>
                    <a:pt x="0" y="8365"/>
                    <a:pt x="269" y="10531"/>
                    <a:pt x="568" y="12681"/>
                  </a:cubicBezTo>
                  <a:cubicBezTo>
                    <a:pt x="627" y="13159"/>
                    <a:pt x="687" y="13652"/>
                    <a:pt x="1120" y="13936"/>
                  </a:cubicBezTo>
                  <a:cubicBezTo>
                    <a:pt x="1408" y="14120"/>
                    <a:pt x="1758" y="14171"/>
                    <a:pt x="2095" y="14171"/>
                  </a:cubicBezTo>
                  <a:cubicBezTo>
                    <a:pt x="2195" y="14171"/>
                    <a:pt x="2294" y="14167"/>
                    <a:pt x="2390" y="14160"/>
                  </a:cubicBezTo>
                  <a:cubicBezTo>
                    <a:pt x="5646" y="13966"/>
                    <a:pt x="8812" y="13055"/>
                    <a:pt x="11680" y="11501"/>
                  </a:cubicBezTo>
                  <a:cubicBezTo>
                    <a:pt x="12128" y="11262"/>
                    <a:pt x="12576" y="11008"/>
                    <a:pt x="13009" y="10725"/>
                  </a:cubicBezTo>
                  <a:cubicBezTo>
                    <a:pt x="13397" y="10486"/>
                    <a:pt x="13726" y="10172"/>
                    <a:pt x="13980" y="9784"/>
                  </a:cubicBezTo>
                  <a:cubicBezTo>
                    <a:pt x="14174" y="9455"/>
                    <a:pt x="14368" y="8888"/>
                    <a:pt x="13920" y="8649"/>
                  </a:cubicBezTo>
                  <a:cubicBezTo>
                    <a:pt x="13816" y="8589"/>
                    <a:pt x="13696" y="8574"/>
                    <a:pt x="13577" y="8574"/>
                  </a:cubicBezTo>
                  <a:cubicBezTo>
                    <a:pt x="13636" y="8469"/>
                    <a:pt x="13711" y="8380"/>
                    <a:pt x="13786" y="8275"/>
                  </a:cubicBezTo>
                  <a:cubicBezTo>
                    <a:pt x="13890" y="8111"/>
                    <a:pt x="13995" y="7962"/>
                    <a:pt x="14085" y="7812"/>
                  </a:cubicBezTo>
                  <a:cubicBezTo>
                    <a:pt x="14189" y="7678"/>
                    <a:pt x="14264" y="7514"/>
                    <a:pt x="14279" y="7349"/>
                  </a:cubicBezTo>
                  <a:cubicBezTo>
                    <a:pt x="14249" y="7065"/>
                    <a:pt x="14040" y="6841"/>
                    <a:pt x="13756" y="6797"/>
                  </a:cubicBezTo>
                  <a:cubicBezTo>
                    <a:pt x="13691" y="6779"/>
                    <a:pt x="13624" y="6771"/>
                    <a:pt x="13556" y="6771"/>
                  </a:cubicBezTo>
                  <a:cubicBezTo>
                    <a:pt x="13453" y="6771"/>
                    <a:pt x="13348" y="6790"/>
                    <a:pt x="13248" y="6826"/>
                  </a:cubicBezTo>
                  <a:cubicBezTo>
                    <a:pt x="13368" y="6573"/>
                    <a:pt x="13427" y="6289"/>
                    <a:pt x="13412" y="6005"/>
                  </a:cubicBezTo>
                  <a:cubicBezTo>
                    <a:pt x="13397" y="5676"/>
                    <a:pt x="13233" y="5378"/>
                    <a:pt x="12979" y="5184"/>
                  </a:cubicBezTo>
                  <a:cubicBezTo>
                    <a:pt x="12801" y="5069"/>
                    <a:pt x="12609" y="5030"/>
                    <a:pt x="12415" y="5030"/>
                  </a:cubicBezTo>
                  <a:cubicBezTo>
                    <a:pt x="12202" y="5030"/>
                    <a:pt x="11987" y="5077"/>
                    <a:pt x="11784" y="5124"/>
                  </a:cubicBezTo>
                  <a:lnTo>
                    <a:pt x="10664" y="5378"/>
                  </a:lnTo>
                  <a:cubicBezTo>
                    <a:pt x="10769" y="4989"/>
                    <a:pt x="11053" y="4631"/>
                    <a:pt x="10933" y="4198"/>
                  </a:cubicBezTo>
                  <a:cubicBezTo>
                    <a:pt x="10873" y="4004"/>
                    <a:pt x="10724" y="3839"/>
                    <a:pt x="10515" y="3765"/>
                  </a:cubicBezTo>
                  <a:cubicBezTo>
                    <a:pt x="10432" y="3742"/>
                    <a:pt x="10349" y="3733"/>
                    <a:pt x="10264" y="3733"/>
                  </a:cubicBezTo>
                  <a:cubicBezTo>
                    <a:pt x="10072" y="3733"/>
                    <a:pt x="9875" y="3778"/>
                    <a:pt x="9678" y="3809"/>
                  </a:cubicBezTo>
                  <a:cubicBezTo>
                    <a:pt x="8603" y="4019"/>
                    <a:pt x="7513" y="4257"/>
                    <a:pt x="6437" y="4467"/>
                  </a:cubicBezTo>
                  <a:cubicBezTo>
                    <a:pt x="5482" y="4628"/>
                    <a:pt x="4502" y="4802"/>
                    <a:pt x="3542" y="4802"/>
                  </a:cubicBezTo>
                  <a:cubicBezTo>
                    <a:pt x="3436" y="4802"/>
                    <a:pt x="3331" y="4800"/>
                    <a:pt x="3226" y="4795"/>
                  </a:cubicBezTo>
                  <a:cubicBezTo>
                    <a:pt x="2868" y="4780"/>
                    <a:pt x="2464" y="4706"/>
                    <a:pt x="2211" y="4437"/>
                  </a:cubicBezTo>
                  <a:cubicBezTo>
                    <a:pt x="2196" y="3959"/>
                    <a:pt x="2211" y="3481"/>
                    <a:pt x="2270" y="3003"/>
                  </a:cubicBezTo>
                  <a:cubicBezTo>
                    <a:pt x="2405" y="2077"/>
                    <a:pt x="2688" y="1061"/>
                    <a:pt x="2330" y="135"/>
                  </a:cubicBezTo>
                  <a:cubicBezTo>
                    <a:pt x="2285" y="61"/>
                    <a:pt x="2196" y="1"/>
                    <a:pt x="21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0" name="Google Shape;5110;p136"/>
            <p:cNvSpPr/>
            <p:nvPr/>
          </p:nvSpPr>
          <p:spPr>
            <a:xfrm>
              <a:off x="-1001125" y="3660663"/>
              <a:ext cx="174775" cy="77325"/>
            </a:xfrm>
            <a:custGeom>
              <a:rect b="b" l="l" r="r" t="t"/>
              <a:pathLst>
                <a:path extrusionOk="0" fill="none" h="3093" w="6991">
                  <a:moveTo>
                    <a:pt x="6991" y="1"/>
                  </a:moveTo>
                  <a:lnTo>
                    <a:pt x="1" y="3093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1" name="Google Shape;5111;p136"/>
            <p:cNvSpPr/>
            <p:nvPr/>
          </p:nvSpPr>
          <p:spPr>
            <a:xfrm>
              <a:off x="-1016800" y="3616988"/>
              <a:ext cx="182250" cy="60875"/>
            </a:xfrm>
            <a:custGeom>
              <a:rect b="b" l="l" r="r" t="t"/>
              <a:pathLst>
                <a:path extrusionOk="0" fill="none" h="2435" w="7290">
                  <a:moveTo>
                    <a:pt x="7289" y="0"/>
                  </a:moveTo>
                  <a:lnTo>
                    <a:pt x="0" y="2435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2" name="Google Shape;5112;p136"/>
            <p:cNvSpPr/>
            <p:nvPr/>
          </p:nvSpPr>
          <p:spPr>
            <a:xfrm>
              <a:off x="-1023150" y="3580763"/>
              <a:ext cx="124000" cy="45200"/>
            </a:xfrm>
            <a:custGeom>
              <a:rect b="b" l="l" r="r" t="t"/>
              <a:pathLst>
                <a:path extrusionOk="0" fill="none" h="1808" w="4960">
                  <a:moveTo>
                    <a:pt x="4959" y="1"/>
                  </a:moveTo>
                  <a:lnTo>
                    <a:pt x="1" y="1808"/>
                  </a:lnTo>
                </a:path>
              </a:pathLst>
            </a:custGeom>
            <a:noFill/>
            <a:ln cap="rnd" cmpd="sng" w="4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3" name="Google Shape;5113;p136"/>
            <p:cNvSpPr/>
            <p:nvPr/>
          </p:nvSpPr>
          <p:spPr>
            <a:xfrm>
              <a:off x="-610925" y="1920263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1F02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4" name="Google Shape;5114;p136"/>
          <p:cNvGrpSpPr/>
          <p:nvPr/>
        </p:nvGrpSpPr>
        <p:grpSpPr>
          <a:xfrm>
            <a:off x="8021551" y="249229"/>
            <a:ext cx="621203" cy="2703435"/>
            <a:chOff x="12350780" y="-104766"/>
            <a:chExt cx="673902" cy="2932778"/>
          </a:xfrm>
        </p:grpSpPr>
        <p:sp>
          <p:nvSpPr>
            <p:cNvPr id="5115" name="Google Shape;5115;p136"/>
            <p:cNvSpPr/>
            <p:nvPr/>
          </p:nvSpPr>
          <p:spPr>
            <a:xfrm>
              <a:off x="12693563" y="1153063"/>
              <a:ext cx="237082" cy="103409"/>
            </a:xfrm>
            <a:custGeom>
              <a:rect b="b" l="l" r="r" t="t"/>
              <a:pathLst>
                <a:path extrusionOk="0" h="3564" w="8171">
                  <a:moveTo>
                    <a:pt x="6370" y="0"/>
                  </a:moveTo>
                  <a:cubicBezTo>
                    <a:pt x="5513" y="0"/>
                    <a:pt x="4755" y="619"/>
                    <a:pt x="4601" y="1487"/>
                  </a:cubicBezTo>
                  <a:lnTo>
                    <a:pt x="0" y="1487"/>
                  </a:lnTo>
                  <a:lnTo>
                    <a:pt x="0" y="1935"/>
                  </a:lnTo>
                  <a:lnTo>
                    <a:pt x="4586" y="1935"/>
                  </a:lnTo>
                  <a:cubicBezTo>
                    <a:pt x="4660" y="2866"/>
                    <a:pt x="5435" y="3563"/>
                    <a:pt x="6363" y="3563"/>
                  </a:cubicBezTo>
                  <a:cubicBezTo>
                    <a:pt x="6373" y="3563"/>
                    <a:pt x="6383" y="3563"/>
                    <a:pt x="6393" y="3563"/>
                  </a:cubicBezTo>
                  <a:cubicBezTo>
                    <a:pt x="7334" y="3548"/>
                    <a:pt x="8096" y="2801"/>
                    <a:pt x="8125" y="1861"/>
                  </a:cubicBezTo>
                  <a:cubicBezTo>
                    <a:pt x="8170" y="934"/>
                    <a:pt x="7483" y="113"/>
                    <a:pt x="6542" y="8"/>
                  </a:cubicBezTo>
                  <a:cubicBezTo>
                    <a:pt x="6484" y="3"/>
                    <a:pt x="6427" y="0"/>
                    <a:pt x="6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6" name="Google Shape;5116;p136"/>
            <p:cNvSpPr/>
            <p:nvPr/>
          </p:nvSpPr>
          <p:spPr>
            <a:xfrm>
              <a:off x="12693563" y="1308758"/>
              <a:ext cx="145278" cy="62237"/>
            </a:xfrm>
            <a:custGeom>
              <a:rect b="b" l="l" r="r" t="t"/>
              <a:pathLst>
                <a:path extrusionOk="0" h="2145" w="5007">
                  <a:moveTo>
                    <a:pt x="3889" y="0"/>
                  </a:moveTo>
                  <a:cubicBezTo>
                    <a:pt x="3424" y="0"/>
                    <a:pt x="2962" y="280"/>
                    <a:pt x="2853" y="886"/>
                  </a:cubicBezTo>
                  <a:lnTo>
                    <a:pt x="0" y="886"/>
                  </a:lnTo>
                  <a:lnTo>
                    <a:pt x="0" y="1169"/>
                  </a:lnTo>
                  <a:lnTo>
                    <a:pt x="2838" y="1169"/>
                  </a:lnTo>
                  <a:cubicBezTo>
                    <a:pt x="2890" y="1823"/>
                    <a:pt x="3392" y="2144"/>
                    <a:pt x="3897" y="2144"/>
                  </a:cubicBezTo>
                  <a:cubicBezTo>
                    <a:pt x="4419" y="2144"/>
                    <a:pt x="4944" y="1800"/>
                    <a:pt x="4974" y="1125"/>
                  </a:cubicBezTo>
                  <a:cubicBezTo>
                    <a:pt x="5006" y="401"/>
                    <a:pt x="4445" y="0"/>
                    <a:pt x="3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7" name="Google Shape;5117;p136"/>
            <p:cNvSpPr/>
            <p:nvPr/>
          </p:nvSpPr>
          <p:spPr>
            <a:xfrm>
              <a:off x="12693563" y="699559"/>
              <a:ext cx="237082" cy="104483"/>
            </a:xfrm>
            <a:custGeom>
              <a:rect b="b" l="l" r="r" t="t"/>
              <a:pathLst>
                <a:path extrusionOk="0" h="3601" w="8171">
                  <a:moveTo>
                    <a:pt x="6363" y="1"/>
                  </a:moveTo>
                  <a:cubicBezTo>
                    <a:pt x="5497" y="1"/>
                    <a:pt x="4765" y="613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00"/>
                  </a:cubicBezTo>
                  <a:cubicBezTo>
                    <a:pt x="7364" y="3600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8" name="Google Shape;5118;p136"/>
            <p:cNvSpPr/>
            <p:nvPr/>
          </p:nvSpPr>
          <p:spPr>
            <a:xfrm>
              <a:off x="12693563" y="981295"/>
              <a:ext cx="331119" cy="145626"/>
            </a:xfrm>
            <a:custGeom>
              <a:rect b="b" l="l" r="r" t="t"/>
              <a:pathLst>
                <a:path extrusionOk="0" h="5019" w="11412">
                  <a:moveTo>
                    <a:pt x="8851" y="1"/>
                  </a:moveTo>
                  <a:cubicBezTo>
                    <a:pt x="7642" y="1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8"/>
                    <a:pt x="8902" y="5017"/>
                  </a:cubicBezTo>
                  <a:cubicBezTo>
                    <a:pt x="10216" y="4988"/>
                    <a:pt x="11292" y="3942"/>
                    <a:pt x="11352" y="2628"/>
                  </a:cubicBezTo>
                  <a:cubicBezTo>
                    <a:pt x="11411" y="1298"/>
                    <a:pt x="10426" y="163"/>
                    <a:pt x="9111" y="14"/>
                  </a:cubicBezTo>
                  <a:cubicBezTo>
                    <a:pt x="9024" y="5"/>
                    <a:pt x="8937" y="1"/>
                    <a:pt x="8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9" name="Google Shape;5119;p136"/>
            <p:cNvSpPr/>
            <p:nvPr/>
          </p:nvSpPr>
          <p:spPr>
            <a:xfrm>
              <a:off x="12693563" y="831316"/>
              <a:ext cx="331119" cy="147367"/>
            </a:xfrm>
            <a:custGeom>
              <a:rect b="b" l="l" r="r" t="t"/>
              <a:pathLst>
                <a:path extrusionOk="0" h="5079" w="11412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33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0" name="Google Shape;5120;p136"/>
            <p:cNvSpPr/>
            <p:nvPr/>
          </p:nvSpPr>
          <p:spPr>
            <a:xfrm>
              <a:off x="12693563" y="2723123"/>
              <a:ext cx="237082" cy="103438"/>
            </a:xfrm>
            <a:custGeom>
              <a:rect b="b" l="l" r="r" t="t"/>
              <a:pathLst>
                <a:path extrusionOk="0" h="3565" w="8171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3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1" name="Google Shape;5121;p136"/>
            <p:cNvSpPr/>
            <p:nvPr/>
          </p:nvSpPr>
          <p:spPr>
            <a:xfrm>
              <a:off x="12693563" y="2269387"/>
              <a:ext cx="237082" cy="103438"/>
            </a:xfrm>
            <a:custGeom>
              <a:rect b="b" l="l" r="r" t="t"/>
              <a:pathLst>
                <a:path extrusionOk="0" h="3565" w="8171">
                  <a:moveTo>
                    <a:pt x="6366" y="1"/>
                  </a:moveTo>
                  <a:cubicBezTo>
                    <a:pt x="5511" y="1"/>
                    <a:pt x="4754" y="606"/>
                    <a:pt x="4601" y="1473"/>
                  </a:cubicBezTo>
                  <a:lnTo>
                    <a:pt x="0" y="1473"/>
                  </a:lnTo>
                  <a:lnTo>
                    <a:pt x="0" y="1936"/>
                  </a:lnTo>
                  <a:lnTo>
                    <a:pt x="4586" y="1936"/>
                  </a:lnTo>
                  <a:cubicBezTo>
                    <a:pt x="4660" y="2852"/>
                    <a:pt x="5436" y="3564"/>
                    <a:pt x="6364" y="3564"/>
                  </a:cubicBezTo>
                  <a:cubicBezTo>
                    <a:pt x="6374" y="3564"/>
                    <a:pt x="6383" y="3564"/>
                    <a:pt x="6393" y="3564"/>
                  </a:cubicBezTo>
                  <a:cubicBezTo>
                    <a:pt x="7334" y="3549"/>
                    <a:pt x="8096" y="2802"/>
                    <a:pt x="8125" y="1861"/>
                  </a:cubicBezTo>
                  <a:cubicBezTo>
                    <a:pt x="8170" y="920"/>
                    <a:pt x="7483" y="114"/>
                    <a:pt x="6542" y="9"/>
                  </a:cubicBezTo>
                  <a:cubicBezTo>
                    <a:pt x="6483" y="4"/>
                    <a:pt x="6425" y="1"/>
                    <a:pt x="6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2" name="Google Shape;5122;p136"/>
            <p:cNvSpPr/>
            <p:nvPr/>
          </p:nvSpPr>
          <p:spPr>
            <a:xfrm>
              <a:off x="12693563" y="2130231"/>
              <a:ext cx="192863" cy="83534"/>
            </a:xfrm>
            <a:custGeom>
              <a:rect b="b" l="l" r="r" t="t"/>
              <a:pathLst>
                <a:path extrusionOk="0" h="2879" w="6647">
                  <a:moveTo>
                    <a:pt x="5163" y="1"/>
                  </a:moveTo>
                  <a:cubicBezTo>
                    <a:pt x="4471" y="1"/>
                    <a:pt x="3874" y="500"/>
                    <a:pt x="3749" y="1191"/>
                  </a:cubicBezTo>
                  <a:lnTo>
                    <a:pt x="0" y="1191"/>
                  </a:lnTo>
                  <a:lnTo>
                    <a:pt x="0" y="1564"/>
                  </a:lnTo>
                  <a:lnTo>
                    <a:pt x="3734" y="1564"/>
                  </a:lnTo>
                  <a:cubicBezTo>
                    <a:pt x="3793" y="2302"/>
                    <a:pt x="4420" y="2879"/>
                    <a:pt x="5169" y="2879"/>
                  </a:cubicBezTo>
                  <a:cubicBezTo>
                    <a:pt x="5179" y="2879"/>
                    <a:pt x="5188" y="2879"/>
                    <a:pt x="5198" y="2878"/>
                  </a:cubicBezTo>
                  <a:cubicBezTo>
                    <a:pt x="5960" y="2864"/>
                    <a:pt x="6572" y="2266"/>
                    <a:pt x="6602" y="1504"/>
                  </a:cubicBezTo>
                  <a:cubicBezTo>
                    <a:pt x="6647" y="743"/>
                    <a:pt x="6079" y="85"/>
                    <a:pt x="5332" y="11"/>
                  </a:cubicBezTo>
                  <a:cubicBezTo>
                    <a:pt x="5275" y="4"/>
                    <a:pt x="5219" y="1"/>
                    <a:pt x="5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3" name="Google Shape;5123;p136"/>
            <p:cNvSpPr/>
            <p:nvPr/>
          </p:nvSpPr>
          <p:spPr>
            <a:xfrm>
              <a:off x="12693563" y="1967456"/>
              <a:ext cx="170637" cy="73408"/>
            </a:xfrm>
            <a:custGeom>
              <a:rect b="b" l="l" r="r" t="t"/>
              <a:pathLst>
                <a:path extrusionOk="0" h="2530" w="5881">
                  <a:moveTo>
                    <a:pt x="4560" y="0"/>
                  </a:moveTo>
                  <a:cubicBezTo>
                    <a:pt x="4005" y="0"/>
                    <a:pt x="3454" y="333"/>
                    <a:pt x="3331" y="1050"/>
                  </a:cubicBezTo>
                  <a:lnTo>
                    <a:pt x="0" y="1050"/>
                  </a:lnTo>
                  <a:lnTo>
                    <a:pt x="0" y="1379"/>
                  </a:lnTo>
                  <a:lnTo>
                    <a:pt x="3316" y="1379"/>
                  </a:lnTo>
                  <a:cubicBezTo>
                    <a:pt x="3360" y="2027"/>
                    <a:pt x="3912" y="2529"/>
                    <a:pt x="4572" y="2529"/>
                  </a:cubicBezTo>
                  <a:cubicBezTo>
                    <a:pt x="4581" y="2529"/>
                    <a:pt x="4591" y="2529"/>
                    <a:pt x="4601" y="2529"/>
                  </a:cubicBezTo>
                  <a:cubicBezTo>
                    <a:pt x="5258" y="2529"/>
                    <a:pt x="5810" y="1991"/>
                    <a:pt x="5840" y="1319"/>
                  </a:cubicBezTo>
                  <a:cubicBezTo>
                    <a:pt x="5881" y="468"/>
                    <a:pt x="5218" y="0"/>
                    <a:pt x="45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4" name="Google Shape;5124;p136"/>
            <p:cNvSpPr/>
            <p:nvPr/>
          </p:nvSpPr>
          <p:spPr>
            <a:xfrm>
              <a:off x="12693563" y="1530607"/>
              <a:ext cx="170637" cy="73437"/>
            </a:xfrm>
            <a:custGeom>
              <a:rect b="b" l="l" r="r" t="t"/>
              <a:pathLst>
                <a:path extrusionOk="0" h="2531" w="5881">
                  <a:moveTo>
                    <a:pt x="4560" y="1"/>
                  </a:moveTo>
                  <a:cubicBezTo>
                    <a:pt x="4005" y="1"/>
                    <a:pt x="3454" y="334"/>
                    <a:pt x="3331" y="1051"/>
                  </a:cubicBezTo>
                  <a:lnTo>
                    <a:pt x="0" y="1051"/>
                  </a:lnTo>
                  <a:lnTo>
                    <a:pt x="0" y="1365"/>
                  </a:lnTo>
                  <a:lnTo>
                    <a:pt x="3316" y="1365"/>
                  </a:lnTo>
                  <a:cubicBezTo>
                    <a:pt x="3360" y="2027"/>
                    <a:pt x="3912" y="2530"/>
                    <a:pt x="4572" y="2530"/>
                  </a:cubicBezTo>
                  <a:cubicBezTo>
                    <a:pt x="4581" y="2530"/>
                    <a:pt x="4591" y="2530"/>
                    <a:pt x="4601" y="2530"/>
                  </a:cubicBezTo>
                  <a:cubicBezTo>
                    <a:pt x="5258" y="2515"/>
                    <a:pt x="5810" y="1992"/>
                    <a:pt x="5840" y="1320"/>
                  </a:cubicBezTo>
                  <a:cubicBezTo>
                    <a:pt x="5881" y="469"/>
                    <a:pt x="5218" y="1"/>
                    <a:pt x="4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5" name="Google Shape;5125;p136"/>
            <p:cNvSpPr/>
            <p:nvPr/>
          </p:nvSpPr>
          <p:spPr>
            <a:xfrm>
              <a:off x="12693563" y="-104331"/>
              <a:ext cx="170347" cy="74133"/>
            </a:xfrm>
            <a:custGeom>
              <a:rect b="b" l="l" r="r" t="t"/>
              <a:pathLst>
                <a:path extrusionOk="0" h="2555" w="5871">
                  <a:moveTo>
                    <a:pt x="4586" y="1"/>
                  </a:moveTo>
                  <a:cubicBezTo>
                    <a:pt x="3958" y="1"/>
                    <a:pt x="3436" y="434"/>
                    <a:pt x="3331" y="1046"/>
                  </a:cubicBezTo>
                  <a:lnTo>
                    <a:pt x="0" y="1046"/>
                  </a:lnTo>
                  <a:lnTo>
                    <a:pt x="0" y="1360"/>
                  </a:lnTo>
                  <a:lnTo>
                    <a:pt x="3316" y="1360"/>
                  </a:lnTo>
                  <a:cubicBezTo>
                    <a:pt x="3361" y="2032"/>
                    <a:pt x="3913" y="2555"/>
                    <a:pt x="4586" y="2555"/>
                  </a:cubicBezTo>
                  <a:cubicBezTo>
                    <a:pt x="5288" y="2555"/>
                    <a:pt x="5870" y="1987"/>
                    <a:pt x="5870" y="1285"/>
                  </a:cubicBezTo>
                  <a:cubicBezTo>
                    <a:pt x="5870" y="568"/>
                    <a:pt x="5288" y="1"/>
                    <a:pt x="4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6" name="Google Shape;5126;p136"/>
            <p:cNvSpPr/>
            <p:nvPr/>
          </p:nvSpPr>
          <p:spPr>
            <a:xfrm>
              <a:off x="12693563" y="1831231"/>
              <a:ext cx="201538" cy="87422"/>
            </a:xfrm>
            <a:custGeom>
              <a:rect b="b" l="l" r="r" t="t"/>
              <a:pathLst>
                <a:path extrusionOk="0" h="3013" w="6946">
                  <a:moveTo>
                    <a:pt x="5399" y="0"/>
                  </a:moveTo>
                  <a:cubicBezTo>
                    <a:pt x="4678" y="0"/>
                    <a:pt x="4053" y="516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63"/>
                  </a:cubicBezTo>
                  <a:cubicBezTo>
                    <a:pt x="6945" y="772"/>
                    <a:pt x="6363" y="85"/>
                    <a:pt x="5571" y="10"/>
                  </a:cubicBezTo>
                  <a:cubicBezTo>
                    <a:pt x="5514" y="4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7" name="Google Shape;5127;p136"/>
            <p:cNvSpPr/>
            <p:nvPr/>
          </p:nvSpPr>
          <p:spPr>
            <a:xfrm>
              <a:off x="12693563" y="1683022"/>
              <a:ext cx="201538" cy="87422"/>
            </a:xfrm>
            <a:custGeom>
              <a:rect b="b" l="l" r="r" t="t"/>
              <a:pathLst>
                <a:path extrusionOk="0" h="3013" w="6946">
                  <a:moveTo>
                    <a:pt x="5403" y="0"/>
                  </a:moveTo>
                  <a:cubicBezTo>
                    <a:pt x="4680" y="0"/>
                    <a:pt x="4053" y="528"/>
                    <a:pt x="3928" y="1250"/>
                  </a:cubicBezTo>
                  <a:lnTo>
                    <a:pt x="0" y="1250"/>
                  </a:lnTo>
                  <a:lnTo>
                    <a:pt x="0" y="1638"/>
                  </a:lnTo>
                  <a:lnTo>
                    <a:pt x="3899" y="1638"/>
                  </a:lnTo>
                  <a:cubicBezTo>
                    <a:pt x="3972" y="2420"/>
                    <a:pt x="4629" y="3012"/>
                    <a:pt x="5408" y="3012"/>
                  </a:cubicBezTo>
                  <a:cubicBezTo>
                    <a:pt x="5418" y="3012"/>
                    <a:pt x="5427" y="3012"/>
                    <a:pt x="5437" y="3012"/>
                  </a:cubicBezTo>
                  <a:cubicBezTo>
                    <a:pt x="6229" y="2997"/>
                    <a:pt x="6886" y="2370"/>
                    <a:pt x="6916" y="1578"/>
                  </a:cubicBezTo>
                  <a:cubicBezTo>
                    <a:pt x="6945" y="787"/>
                    <a:pt x="6363" y="100"/>
                    <a:pt x="5571" y="10"/>
                  </a:cubicBezTo>
                  <a:cubicBezTo>
                    <a:pt x="5515" y="4"/>
                    <a:pt x="5459" y="0"/>
                    <a:pt x="5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8" name="Google Shape;5128;p136"/>
            <p:cNvSpPr/>
            <p:nvPr/>
          </p:nvSpPr>
          <p:spPr>
            <a:xfrm>
              <a:off x="12693563" y="2551383"/>
              <a:ext cx="331119" cy="145597"/>
            </a:xfrm>
            <a:custGeom>
              <a:rect b="b" l="l" r="r" t="t"/>
              <a:pathLst>
                <a:path extrusionOk="0" h="5018" w="11412">
                  <a:moveTo>
                    <a:pt x="8851" y="0"/>
                  </a:moveTo>
                  <a:cubicBezTo>
                    <a:pt x="7642" y="0"/>
                    <a:pt x="6587" y="863"/>
                    <a:pt x="6378" y="2090"/>
                  </a:cubicBezTo>
                  <a:lnTo>
                    <a:pt x="0" y="2090"/>
                  </a:lnTo>
                  <a:lnTo>
                    <a:pt x="0" y="2717"/>
                  </a:lnTo>
                  <a:lnTo>
                    <a:pt x="6348" y="2717"/>
                  </a:lnTo>
                  <a:cubicBezTo>
                    <a:pt x="6451" y="4027"/>
                    <a:pt x="7540" y="5018"/>
                    <a:pt x="8844" y="5018"/>
                  </a:cubicBezTo>
                  <a:cubicBezTo>
                    <a:pt x="8863" y="5018"/>
                    <a:pt x="8883" y="5017"/>
                    <a:pt x="8902" y="5017"/>
                  </a:cubicBezTo>
                  <a:cubicBezTo>
                    <a:pt x="10216" y="4987"/>
                    <a:pt x="11292" y="3942"/>
                    <a:pt x="11352" y="2627"/>
                  </a:cubicBezTo>
                  <a:cubicBezTo>
                    <a:pt x="11411" y="1298"/>
                    <a:pt x="10426" y="163"/>
                    <a:pt x="9111" y="13"/>
                  </a:cubicBezTo>
                  <a:cubicBezTo>
                    <a:pt x="9024" y="5"/>
                    <a:pt x="8937" y="0"/>
                    <a:pt x="8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9" name="Google Shape;5129;p136"/>
            <p:cNvSpPr/>
            <p:nvPr/>
          </p:nvSpPr>
          <p:spPr>
            <a:xfrm>
              <a:off x="12693563" y="2401347"/>
              <a:ext cx="331119" cy="145249"/>
            </a:xfrm>
            <a:custGeom>
              <a:rect b="b" l="l" r="r" t="t"/>
              <a:pathLst>
                <a:path extrusionOk="0" h="5006" w="11412">
                  <a:moveTo>
                    <a:pt x="8825" y="0"/>
                  </a:moveTo>
                  <a:cubicBezTo>
                    <a:pt x="7627" y="0"/>
                    <a:pt x="6586" y="859"/>
                    <a:pt x="6378" y="2078"/>
                  </a:cubicBezTo>
                  <a:lnTo>
                    <a:pt x="0" y="2078"/>
                  </a:lnTo>
                  <a:lnTo>
                    <a:pt x="0" y="2720"/>
                  </a:lnTo>
                  <a:lnTo>
                    <a:pt x="6348" y="2720"/>
                  </a:lnTo>
                  <a:cubicBezTo>
                    <a:pt x="6451" y="4015"/>
                    <a:pt x="7540" y="5006"/>
                    <a:pt x="8844" y="5006"/>
                  </a:cubicBezTo>
                  <a:cubicBezTo>
                    <a:pt x="8863" y="5006"/>
                    <a:pt x="8883" y="5006"/>
                    <a:pt x="8902" y="5005"/>
                  </a:cubicBezTo>
                  <a:cubicBezTo>
                    <a:pt x="10216" y="4975"/>
                    <a:pt x="11292" y="3930"/>
                    <a:pt x="11352" y="2615"/>
                  </a:cubicBezTo>
                  <a:cubicBezTo>
                    <a:pt x="11411" y="1286"/>
                    <a:pt x="10426" y="151"/>
                    <a:pt x="9111" y="17"/>
                  </a:cubicBezTo>
                  <a:cubicBezTo>
                    <a:pt x="9015" y="6"/>
                    <a:pt x="8920" y="0"/>
                    <a:pt x="8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0" name="Google Shape;5130;p136"/>
            <p:cNvSpPr/>
            <p:nvPr/>
          </p:nvSpPr>
          <p:spPr>
            <a:xfrm>
              <a:off x="12693563" y="481134"/>
              <a:ext cx="193298" cy="84550"/>
            </a:xfrm>
            <a:custGeom>
              <a:rect b="b" l="l" r="r" t="t"/>
              <a:pathLst>
                <a:path extrusionOk="0" h="2914" w="6662">
                  <a:moveTo>
                    <a:pt x="5198" y="1"/>
                  </a:moveTo>
                  <a:cubicBezTo>
                    <a:pt x="4496" y="1"/>
                    <a:pt x="3884" y="494"/>
                    <a:pt x="3764" y="1196"/>
                  </a:cubicBezTo>
                  <a:lnTo>
                    <a:pt x="0" y="1196"/>
                  </a:lnTo>
                  <a:lnTo>
                    <a:pt x="0" y="1569"/>
                  </a:lnTo>
                  <a:lnTo>
                    <a:pt x="3749" y="1554"/>
                  </a:lnTo>
                  <a:cubicBezTo>
                    <a:pt x="3794" y="2331"/>
                    <a:pt x="4436" y="2913"/>
                    <a:pt x="5198" y="2913"/>
                  </a:cubicBezTo>
                  <a:cubicBezTo>
                    <a:pt x="6005" y="2913"/>
                    <a:pt x="6662" y="2271"/>
                    <a:pt x="6662" y="1465"/>
                  </a:cubicBezTo>
                  <a:cubicBezTo>
                    <a:pt x="6662" y="643"/>
                    <a:pt x="6005" y="1"/>
                    <a:pt x="5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1" name="Google Shape;5131;p136"/>
            <p:cNvSpPr/>
            <p:nvPr/>
          </p:nvSpPr>
          <p:spPr>
            <a:xfrm>
              <a:off x="12693563" y="17445"/>
              <a:ext cx="237082" cy="104918"/>
            </a:xfrm>
            <a:custGeom>
              <a:rect b="b" l="l" r="r" t="t"/>
              <a:pathLst>
                <a:path extrusionOk="0" h="3616" w="8171">
                  <a:moveTo>
                    <a:pt x="6363" y="1"/>
                  </a:moveTo>
                  <a:cubicBezTo>
                    <a:pt x="5497" y="1"/>
                    <a:pt x="4765" y="628"/>
                    <a:pt x="4601" y="1479"/>
                  </a:cubicBezTo>
                  <a:lnTo>
                    <a:pt x="0" y="1479"/>
                  </a:lnTo>
                  <a:lnTo>
                    <a:pt x="0" y="1927"/>
                  </a:lnTo>
                  <a:lnTo>
                    <a:pt x="4586" y="1927"/>
                  </a:lnTo>
                  <a:cubicBezTo>
                    <a:pt x="4645" y="2868"/>
                    <a:pt x="5422" y="3600"/>
                    <a:pt x="6363" y="3615"/>
                  </a:cubicBezTo>
                  <a:cubicBezTo>
                    <a:pt x="7364" y="3615"/>
                    <a:pt x="8170" y="2794"/>
                    <a:pt x="8170" y="1808"/>
                  </a:cubicBezTo>
                  <a:cubicBezTo>
                    <a:pt x="8170" y="807"/>
                    <a:pt x="7364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2" name="Google Shape;5132;p136"/>
            <p:cNvSpPr/>
            <p:nvPr/>
          </p:nvSpPr>
          <p:spPr>
            <a:xfrm>
              <a:off x="12693563" y="299123"/>
              <a:ext cx="331119" cy="147396"/>
            </a:xfrm>
            <a:custGeom>
              <a:rect b="b" l="l" r="r" t="t"/>
              <a:pathLst>
                <a:path extrusionOk="0" h="5080" w="11412">
                  <a:moveTo>
                    <a:pt x="8872" y="1"/>
                  </a:moveTo>
                  <a:cubicBezTo>
                    <a:pt x="7647" y="1"/>
                    <a:pt x="6587" y="882"/>
                    <a:pt x="6378" y="2092"/>
                  </a:cubicBezTo>
                  <a:lnTo>
                    <a:pt x="0" y="2092"/>
                  </a:lnTo>
                  <a:lnTo>
                    <a:pt x="0" y="2734"/>
                  </a:lnTo>
                  <a:lnTo>
                    <a:pt x="6348" y="2734"/>
                  </a:lnTo>
                  <a:cubicBezTo>
                    <a:pt x="6438" y="4049"/>
                    <a:pt x="7543" y="5079"/>
                    <a:pt x="8872" y="5079"/>
                  </a:cubicBezTo>
                  <a:cubicBezTo>
                    <a:pt x="10276" y="5079"/>
                    <a:pt x="11411" y="3944"/>
                    <a:pt x="11411" y="2540"/>
                  </a:cubicBezTo>
                  <a:cubicBezTo>
                    <a:pt x="11411" y="1136"/>
                    <a:pt x="10276" y="1"/>
                    <a:pt x="8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3" name="Google Shape;5133;p136"/>
            <p:cNvSpPr/>
            <p:nvPr/>
          </p:nvSpPr>
          <p:spPr>
            <a:xfrm>
              <a:off x="12693563" y="149202"/>
              <a:ext cx="331119" cy="147367"/>
            </a:xfrm>
            <a:custGeom>
              <a:rect b="b" l="l" r="r" t="t"/>
              <a:pathLst>
                <a:path extrusionOk="0" h="5079" w="11412">
                  <a:moveTo>
                    <a:pt x="8872" y="0"/>
                  </a:moveTo>
                  <a:cubicBezTo>
                    <a:pt x="7647" y="0"/>
                    <a:pt x="6602" y="866"/>
                    <a:pt x="6378" y="2076"/>
                  </a:cubicBezTo>
                  <a:lnTo>
                    <a:pt x="0" y="2076"/>
                  </a:lnTo>
                  <a:lnTo>
                    <a:pt x="0" y="2718"/>
                  </a:lnTo>
                  <a:lnTo>
                    <a:pt x="6348" y="2718"/>
                  </a:lnTo>
                  <a:cubicBezTo>
                    <a:pt x="6438" y="4048"/>
                    <a:pt x="7543" y="5078"/>
                    <a:pt x="8872" y="5078"/>
                  </a:cubicBezTo>
                  <a:cubicBezTo>
                    <a:pt x="10276" y="5078"/>
                    <a:pt x="11411" y="3943"/>
                    <a:pt x="11411" y="2539"/>
                  </a:cubicBezTo>
                  <a:cubicBezTo>
                    <a:pt x="11411" y="1135"/>
                    <a:pt x="10276" y="0"/>
                    <a:pt x="8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4" name="Google Shape;5134;p136"/>
            <p:cNvSpPr/>
            <p:nvPr/>
          </p:nvSpPr>
          <p:spPr>
            <a:xfrm>
              <a:off x="12697887" y="2036715"/>
              <a:ext cx="72392" cy="102713"/>
            </a:xfrm>
            <a:custGeom>
              <a:rect b="b" l="l" r="r" t="t"/>
              <a:pathLst>
                <a:path extrusionOk="0" h="3540" w="2495">
                  <a:moveTo>
                    <a:pt x="723" y="1"/>
                  </a:moveTo>
                  <a:cubicBezTo>
                    <a:pt x="484" y="1"/>
                    <a:pt x="239" y="50"/>
                    <a:pt x="1" y="157"/>
                  </a:cubicBezTo>
                  <a:cubicBezTo>
                    <a:pt x="628" y="441"/>
                    <a:pt x="1031" y="1068"/>
                    <a:pt x="1031" y="1770"/>
                  </a:cubicBezTo>
                  <a:cubicBezTo>
                    <a:pt x="1031" y="2457"/>
                    <a:pt x="628" y="3084"/>
                    <a:pt x="1" y="3383"/>
                  </a:cubicBezTo>
                  <a:cubicBezTo>
                    <a:pt x="239" y="3490"/>
                    <a:pt x="484" y="3540"/>
                    <a:pt x="723" y="3540"/>
                  </a:cubicBezTo>
                  <a:cubicBezTo>
                    <a:pt x="1654" y="3540"/>
                    <a:pt x="2495" y="2792"/>
                    <a:pt x="2495" y="1770"/>
                  </a:cubicBezTo>
                  <a:cubicBezTo>
                    <a:pt x="2495" y="748"/>
                    <a:pt x="1654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5" name="Google Shape;5135;p136"/>
            <p:cNvSpPr/>
            <p:nvPr/>
          </p:nvSpPr>
          <p:spPr>
            <a:xfrm>
              <a:off x="12693563" y="2039530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05"/>
                    <a:pt x="105" y="75"/>
                    <a:pt x="150" y="60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6" name="Google Shape;5136;p136"/>
            <p:cNvSpPr/>
            <p:nvPr/>
          </p:nvSpPr>
          <p:spPr>
            <a:xfrm>
              <a:off x="12693563" y="2132262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1"/>
                  </a:moveTo>
                  <a:lnTo>
                    <a:pt x="0" y="135"/>
                  </a:lnTo>
                  <a:cubicBezTo>
                    <a:pt x="45" y="120"/>
                    <a:pt x="105" y="90"/>
                    <a:pt x="150" y="75"/>
                  </a:cubicBezTo>
                  <a:cubicBezTo>
                    <a:pt x="90" y="45"/>
                    <a:pt x="45" y="30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7" name="Google Shape;5137;p136"/>
            <p:cNvSpPr/>
            <p:nvPr/>
          </p:nvSpPr>
          <p:spPr>
            <a:xfrm>
              <a:off x="12693563" y="2041271"/>
              <a:ext cx="44654" cy="93196"/>
            </a:xfrm>
            <a:custGeom>
              <a:rect b="b" l="l" r="r" t="t"/>
              <a:pathLst>
                <a:path extrusionOk="0" h="3212" w="1539">
                  <a:moveTo>
                    <a:pt x="150" y="0"/>
                  </a:moveTo>
                  <a:cubicBezTo>
                    <a:pt x="90" y="30"/>
                    <a:pt x="45" y="45"/>
                    <a:pt x="0" y="75"/>
                  </a:cubicBezTo>
                  <a:lnTo>
                    <a:pt x="0" y="3137"/>
                  </a:lnTo>
                  <a:cubicBezTo>
                    <a:pt x="45" y="3166"/>
                    <a:pt x="90" y="3196"/>
                    <a:pt x="150" y="3211"/>
                  </a:cubicBezTo>
                  <a:cubicBezTo>
                    <a:pt x="1539" y="2584"/>
                    <a:pt x="1539" y="627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8" name="Google Shape;5138;p136"/>
            <p:cNvSpPr/>
            <p:nvPr/>
          </p:nvSpPr>
          <p:spPr>
            <a:xfrm>
              <a:off x="12697887" y="1396847"/>
              <a:ext cx="72392" cy="102684"/>
            </a:xfrm>
            <a:custGeom>
              <a:rect b="b" l="l" r="r" t="t"/>
              <a:pathLst>
                <a:path extrusionOk="0" h="3539" w="2495">
                  <a:moveTo>
                    <a:pt x="737" y="1"/>
                  </a:moveTo>
                  <a:cubicBezTo>
                    <a:pt x="494" y="1"/>
                    <a:pt x="244" y="53"/>
                    <a:pt x="1" y="165"/>
                  </a:cubicBezTo>
                  <a:cubicBezTo>
                    <a:pt x="628" y="448"/>
                    <a:pt x="1031" y="1076"/>
                    <a:pt x="1031" y="1763"/>
                  </a:cubicBezTo>
                  <a:cubicBezTo>
                    <a:pt x="1031" y="2465"/>
                    <a:pt x="628" y="3092"/>
                    <a:pt x="1" y="3376"/>
                  </a:cubicBezTo>
                  <a:cubicBezTo>
                    <a:pt x="241" y="3487"/>
                    <a:pt x="489" y="3538"/>
                    <a:pt x="730" y="3538"/>
                  </a:cubicBezTo>
                  <a:cubicBezTo>
                    <a:pt x="1658" y="3538"/>
                    <a:pt x="2495" y="2782"/>
                    <a:pt x="2495" y="1763"/>
                  </a:cubicBezTo>
                  <a:cubicBezTo>
                    <a:pt x="2495" y="746"/>
                    <a:pt x="1662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136"/>
            <p:cNvSpPr/>
            <p:nvPr/>
          </p:nvSpPr>
          <p:spPr>
            <a:xfrm>
              <a:off x="12693563" y="1399865"/>
              <a:ext cx="4352" cy="3946"/>
            </a:xfrm>
            <a:custGeom>
              <a:rect b="b" l="l" r="r" t="t"/>
              <a:pathLst>
                <a:path extrusionOk="0" h="136" w="150">
                  <a:moveTo>
                    <a:pt x="0" y="1"/>
                  </a:moveTo>
                  <a:lnTo>
                    <a:pt x="0" y="135"/>
                  </a:lnTo>
                  <a:cubicBezTo>
                    <a:pt x="45" y="106"/>
                    <a:pt x="105" y="76"/>
                    <a:pt x="150" y="61"/>
                  </a:cubicBezTo>
                  <a:cubicBezTo>
                    <a:pt x="105" y="31"/>
                    <a:pt x="45" y="1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136"/>
            <p:cNvSpPr/>
            <p:nvPr/>
          </p:nvSpPr>
          <p:spPr>
            <a:xfrm>
              <a:off x="12693563" y="1492191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90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136"/>
            <p:cNvSpPr/>
            <p:nvPr/>
          </p:nvSpPr>
          <p:spPr>
            <a:xfrm>
              <a:off x="12693563" y="1401171"/>
              <a:ext cx="44654" cy="93196"/>
            </a:xfrm>
            <a:custGeom>
              <a:rect b="b" l="l" r="r" t="t"/>
              <a:pathLst>
                <a:path extrusionOk="0" h="3212" w="1539">
                  <a:moveTo>
                    <a:pt x="150" y="1"/>
                  </a:moveTo>
                  <a:cubicBezTo>
                    <a:pt x="90" y="31"/>
                    <a:pt x="45" y="61"/>
                    <a:pt x="0" y="90"/>
                  </a:cubicBezTo>
                  <a:lnTo>
                    <a:pt x="0" y="3137"/>
                  </a:lnTo>
                  <a:cubicBezTo>
                    <a:pt x="45" y="3167"/>
                    <a:pt x="90" y="3197"/>
                    <a:pt x="150" y="3212"/>
                  </a:cubicBezTo>
                  <a:cubicBezTo>
                    <a:pt x="1539" y="2600"/>
                    <a:pt x="1539" y="628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136"/>
            <p:cNvSpPr/>
            <p:nvPr/>
          </p:nvSpPr>
          <p:spPr>
            <a:xfrm>
              <a:off x="12697887" y="579089"/>
              <a:ext cx="72392" cy="102307"/>
            </a:xfrm>
            <a:custGeom>
              <a:rect b="b" l="l" r="r" t="t"/>
              <a:pathLst>
                <a:path extrusionOk="0" h="3526" w="2495">
                  <a:moveTo>
                    <a:pt x="718" y="0"/>
                  </a:moveTo>
                  <a:cubicBezTo>
                    <a:pt x="479" y="0"/>
                    <a:pt x="225" y="45"/>
                    <a:pt x="1" y="150"/>
                  </a:cubicBezTo>
                  <a:cubicBezTo>
                    <a:pt x="628" y="434"/>
                    <a:pt x="1031" y="1061"/>
                    <a:pt x="1031" y="1763"/>
                  </a:cubicBezTo>
                  <a:cubicBezTo>
                    <a:pt x="1031" y="2450"/>
                    <a:pt x="628" y="3077"/>
                    <a:pt x="1" y="3361"/>
                  </a:cubicBezTo>
                  <a:cubicBezTo>
                    <a:pt x="225" y="3466"/>
                    <a:pt x="479" y="3525"/>
                    <a:pt x="718" y="3525"/>
                  </a:cubicBezTo>
                  <a:cubicBezTo>
                    <a:pt x="1703" y="3525"/>
                    <a:pt x="2495" y="2734"/>
                    <a:pt x="2495" y="1763"/>
                  </a:cubicBezTo>
                  <a:cubicBezTo>
                    <a:pt x="2495" y="777"/>
                    <a:pt x="1703" y="0"/>
                    <a:pt x="718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136"/>
            <p:cNvSpPr/>
            <p:nvPr/>
          </p:nvSpPr>
          <p:spPr>
            <a:xfrm>
              <a:off x="12693563" y="674432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5"/>
                  </a:lnTo>
                  <a:cubicBezTo>
                    <a:pt x="45" y="120"/>
                    <a:pt x="105" y="105"/>
                    <a:pt x="150" y="75"/>
                  </a:cubicBezTo>
                  <a:cubicBezTo>
                    <a:pt x="90" y="60"/>
                    <a:pt x="45" y="3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4" name="Google Shape;5144;p136"/>
            <p:cNvSpPr/>
            <p:nvPr/>
          </p:nvSpPr>
          <p:spPr>
            <a:xfrm>
              <a:off x="12693563" y="582135"/>
              <a:ext cx="4352" cy="3917"/>
            </a:xfrm>
            <a:custGeom>
              <a:rect b="b" l="l" r="r" t="t"/>
              <a:pathLst>
                <a:path extrusionOk="0" h="135" w="150">
                  <a:moveTo>
                    <a:pt x="0" y="0"/>
                  </a:moveTo>
                  <a:lnTo>
                    <a:pt x="0" y="134"/>
                  </a:lnTo>
                  <a:cubicBezTo>
                    <a:pt x="45" y="105"/>
                    <a:pt x="105" y="75"/>
                    <a:pt x="150" y="45"/>
                  </a:cubicBezTo>
                  <a:cubicBezTo>
                    <a:pt x="105" y="30"/>
                    <a:pt x="45" y="1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5" name="Google Shape;5145;p136"/>
            <p:cNvSpPr/>
            <p:nvPr/>
          </p:nvSpPr>
          <p:spPr>
            <a:xfrm>
              <a:off x="12693563" y="583412"/>
              <a:ext cx="34702" cy="93225"/>
            </a:xfrm>
            <a:custGeom>
              <a:rect b="b" l="l" r="r" t="t"/>
              <a:pathLst>
                <a:path extrusionOk="0" h="3213" w="1196">
                  <a:moveTo>
                    <a:pt x="150" y="1"/>
                  </a:moveTo>
                  <a:cubicBezTo>
                    <a:pt x="90" y="16"/>
                    <a:pt x="45" y="46"/>
                    <a:pt x="0" y="75"/>
                  </a:cubicBezTo>
                  <a:lnTo>
                    <a:pt x="0" y="3122"/>
                  </a:lnTo>
                  <a:cubicBezTo>
                    <a:pt x="45" y="3152"/>
                    <a:pt x="90" y="3182"/>
                    <a:pt x="150" y="3212"/>
                  </a:cubicBezTo>
                  <a:cubicBezTo>
                    <a:pt x="777" y="2928"/>
                    <a:pt x="1180" y="2301"/>
                    <a:pt x="1195" y="1599"/>
                  </a:cubicBezTo>
                  <a:cubicBezTo>
                    <a:pt x="1180" y="912"/>
                    <a:pt x="777" y="285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6" name="Google Shape;5146;p136"/>
            <p:cNvSpPr/>
            <p:nvPr/>
          </p:nvSpPr>
          <p:spPr>
            <a:xfrm>
              <a:off x="12451868" y="1153296"/>
              <a:ext cx="241724" cy="104657"/>
            </a:xfrm>
            <a:custGeom>
              <a:rect b="b" l="l" r="r" t="t"/>
              <a:pathLst>
                <a:path extrusionOk="0" h="3607" w="8331">
                  <a:moveTo>
                    <a:pt x="2382" y="0"/>
                  </a:moveTo>
                  <a:cubicBezTo>
                    <a:pt x="826" y="0"/>
                    <a:pt x="0" y="1872"/>
                    <a:pt x="1071" y="3032"/>
                  </a:cubicBezTo>
                  <a:cubicBezTo>
                    <a:pt x="1441" y="3428"/>
                    <a:pt x="1913" y="3606"/>
                    <a:pt x="2378" y="3606"/>
                  </a:cubicBezTo>
                  <a:cubicBezTo>
                    <a:pt x="3265" y="3606"/>
                    <a:pt x="4124" y="2956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136"/>
            <p:cNvSpPr/>
            <p:nvPr/>
          </p:nvSpPr>
          <p:spPr>
            <a:xfrm>
              <a:off x="12550664" y="1308874"/>
              <a:ext cx="142928" cy="62905"/>
            </a:xfrm>
            <a:custGeom>
              <a:rect b="b" l="l" r="r" t="t"/>
              <a:pathLst>
                <a:path extrusionOk="0" h="2168" w="4926">
                  <a:moveTo>
                    <a:pt x="1427" y="0"/>
                  </a:moveTo>
                  <a:cubicBezTo>
                    <a:pt x="498" y="0"/>
                    <a:pt x="1" y="1125"/>
                    <a:pt x="654" y="1823"/>
                  </a:cubicBezTo>
                  <a:cubicBezTo>
                    <a:pt x="875" y="2060"/>
                    <a:pt x="1159" y="2167"/>
                    <a:pt x="1439" y="2167"/>
                  </a:cubicBezTo>
                  <a:cubicBezTo>
                    <a:pt x="1969" y="2167"/>
                    <a:pt x="2482" y="1781"/>
                    <a:pt x="2521" y="1165"/>
                  </a:cubicBezTo>
                  <a:lnTo>
                    <a:pt x="4925" y="1165"/>
                  </a:lnTo>
                  <a:lnTo>
                    <a:pt x="4925" y="882"/>
                  </a:lnTo>
                  <a:lnTo>
                    <a:pt x="2506" y="882"/>
                  </a:lnTo>
                  <a:cubicBezTo>
                    <a:pt x="2416" y="374"/>
                    <a:pt x="1968" y="0"/>
                    <a:pt x="1445" y="0"/>
                  </a:cubicBezTo>
                  <a:cubicBezTo>
                    <a:pt x="1439" y="0"/>
                    <a:pt x="1433" y="0"/>
                    <a:pt x="1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8" name="Google Shape;5148;p136"/>
            <p:cNvSpPr/>
            <p:nvPr/>
          </p:nvSpPr>
          <p:spPr>
            <a:xfrm>
              <a:off x="12469074" y="699559"/>
              <a:ext cx="224518" cy="104483"/>
            </a:xfrm>
            <a:custGeom>
              <a:rect b="b" l="l" r="r" t="t"/>
              <a:pathLst>
                <a:path extrusionOk="0" h="3601" w="7738">
                  <a:moveTo>
                    <a:pt x="1808" y="1"/>
                  </a:moveTo>
                  <a:cubicBezTo>
                    <a:pt x="822" y="1"/>
                    <a:pt x="15" y="807"/>
                    <a:pt x="15" y="1793"/>
                  </a:cubicBezTo>
                  <a:cubicBezTo>
                    <a:pt x="1" y="2794"/>
                    <a:pt x="822" y="3600"/>
                    <a:pt x="1808" y="3600"/>
                  </a:cubicBezTo>
                  <a:cubicBezTo>
                    <a:pt x="2764" y="3600"/>
                    <a:pt x="3540" y="2868"/>
                    <a:pt x="3600" y="1927"/>
                  </a:cubicBezTo>
                  <a:lnTo>
                    <a:pt x="7737" y="1927"/>
                  </a:lnTo>
                  <a:lnTo>
                    <a:pt x="7737" y="1479"/>
                  </a:lnTo>
                  <a:lnTo>
                    <a:pt x="3585" y="1479"/>
                  </a:lnTo>
                  <a:cubicBezTo>
                    <a:pt x="3421" y="613"/>
                    <a:pt x="2689" y="1"/>
                    <a:pt x="1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9" name="Google Shape;5149;p136"/>
            <p:cNvSpPr/>
            <p:nvPr/>
          </p:nvSpPr>
          <p:spPr>
            <a:xfrm>
              <a:off x="12350896" y="981672"/>
              <a:ext cx="342696" cy="147222"/>
            </a:xfrm>
            <a:custGeom>
              <a:rect b="b" l="l" r="r" t="t"/>
              <a:pathLst>
                <a:path extrusionOk="0" h="5074" w="11811">
                  <a:moveTo>
                    <a:pt x="3353" y="1"/>
                  </a:moveTo>
                  <a:cubicBezTo>
                    <a:pt x="1155" y="1"/>
                    <a:pt x="0" y="2634"/>
                    <a:pt x="1505" y="4258"/>
                  </a:cubicBezTo>
                  <a:cubicBezTo>
                    <a:pt x="2026" y="4820"/>
                    <a:pt x="2693" y="5074"/>
                    <a:pt x="3349" y="5074"/>
                  </a:cubicBezTo>
                  <a:cubicBezTo>
                    <a:pt x="4593" y="5074"/>
                    <a:pt x="5798" y="4161"/>
                    <a:pt x="5896" y="2704"/>
                  </a:cubicBezTo>
                  <a:lnTo>
                    <a:pt x="11810" y="2704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0" name="Google Shape;5150;p136"/>
            <p:cNvSpPr/>
            <p:nvPr/>
          </p:nvSpPr>
          <p:spPr>
            <a:xfrm>
              <a:off x="12375472" y="831316"/>
              <a:ext cx="318120" cy="147367"/>
            </a:xfrm>
            <a:custGeom>
              <a:rect b="b" l="l" r="r" t="t"/>
              <a:pathLst>
                <a:path extrusionOk="0" h="5079" w="10964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33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795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1" name="Google Shape;5151;p136"/>
            <p:cNvSpPr/>
            <p:nvPr/>
          </p:nvSpPr>
          <p:spPr>
            <a:xfrm>
              <a:off x="12451868" y="2723355"/>
              <a:ext cx="241724" cy="104657"/>
            </a:xfrm>
            <a:custGeom>
              <a:rect b="b" l="l" r="r" t="t"/>
              <a:pathLst>
                <a:path extrusionOk="0" h="3607" w="8331">
                  <a:moveTo>
                    <a:pt x="2382" y="1"/>
                  </a:moveTo>
                  <a:cubicBezTo>
                    <a:pt x="826" y="1"/>
                    <a:pt x="0" y="1873"/>
                    <a:pt x="1071" y="3033"/>
                  </a:cubicBezTo>
                  <a:cubicBezTo>
                    <a:pt x="1441" y="3428"/>
                    <a:pt x="1913" y="3607"/>
                    <a:pt x="2378" y="3607"/>
                  </a:cubicBezTo>
                  <a:cubicBezTo>
                    <a:pt x="3265" y="3607"/>
                    <a:pt x="4124" y="2957"/>
                    <a:pt x="4193" y="1928"/>
                  </a:cubicBezTo>
                  <a:lnTo>
                    <a:pt x="8330" y="1928"/>
                  </a:lnTo>
                  <a:lnTo>
                    <a:pt x="8330" y="1465"/>
                  </a:lnTo>
                  <a:lnTo>
                    <a:pt x="4178" y="1465"/>
                  </a:lnTo>
                  <a:cubicBezTo>
                    <a:pt x="4014" y="613"/>
                    <a:pt x="3282" y="1"/>
                    <a:pt x="2401" y="1"/>
                  </a:cubicBezTo>
                  <a:cubicBezTo>
                    <a:pt x="2395" y="1"/>
                    <a:pt x="2388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2" name="Google Shape;5152;p136"/>
            <p:cNvSpPr/>
            <p:nvPr/>
          </p:nvSpPr>
          <p:spPr>
            <a:xfrm>
              <a:off x="12451868" y="2269648"/>
              <a:ext cx="241724" cy="104512"/>
            </a:xfrm>
            <a:custGeom>
              <a:rect b="b" l="l" r="r" t="t"/>
              <a:pathLst>
                <a:path extrusionOk="0" h="3602" w="8331">
                  <a:moveTo>
                    <a:pt x="2382" y="0"/>
                  </a:moveTo>
                  <a:cubicBezTo>
                    <a:pt x="826" y="0"/>
                    <a:pt x="0" y="1872"/>
                    <a:pt x="1071" y="3017"/>
                  </a:cubicBezTo>
                  <a:cubicBezTo>
                    <a:pt x="1443" y="3420"/>
                    <a:pt x="1919" y="3602"/>
                    <a:pt x="2386" y="3602"/>
                  </a:cubicBezTo>
                  <a:cubicBezTo>
                    <a:pt x="3270" y="3602"/>
                    <a:pt x="4125" y="2953"/>
                    <a:pt x="4193" y="1927"/>
                  </a:cubicBezTo>
                  <a:lnTo>
                    <a:pt x="8330" y="1927"/>
                  </a:lnTo>
                  <a:lnTo>
                    <a:pt x="8330" y="1464"/>
                  </a:lnTo>
                  <a:lnTo>
                    <a:pt x="4178" y="1464"/>
                  </a:lnTo>
                  <a:cubicBezTo>
                    <a:pt x="4014" y="613"/>
                    <a:pt x="3282" y="0"/>
                    <a:pt x="2401" y="0"/>
                  </a:cubicBezTo>
                  <a:cubicBezTo>
                    <a:pt x="2395" y="0"/>
                    <a:pt x="2388" y="0"/>
                    <a:pt x="2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136"/>
            <p:cNvSpPr/>
            <p:nvPr/>
          </p:nvSpPr>
          <p:spPr>
            <a:xfrm>
              <a:off x="12499975" y="2130521"/>
              <a:ext cx="193617" cy="84376"/>
            </a:xfrm>
            <a:custGeom>
              <a:rect b="b" l="l" r="r" t="t"/>
              <a:pathLst>
                <a:path extrusionOk="0" h="2908" w="6673">
                  <a:moveTo>
                    <a:pt x="1904" y="1"/>
                  </a:moveTo>
                  <a:cubicBezTo>
                    <a:pt x="647" y="1"/>
                    <a:pt x="0" y="1514"/>
                    <a:pt x="862" y="2435"/>
                  </a:cubicBezTo>
                  <a:cubicBezTo>
                    <a:pt x="1162" y="2761"/>
                    <a:pt x="1544" y="2908"/>
                    <a:pt x="1920" y="2908"/>
                  </a:cubicBezTo>
                  <a:cubicBezTo>
                    <a:pt x="2629" y="2908"/>
                    <a:pt x="3313" y="2384"/>
                    <a:pt x="3371" y="1554"/>
                  </a:cubicBezTo>
                  <a:lnTo>
                    <a:pt x="6672" y="1554"/>
                  </a:lnTo>
                  <a:lnTo>
                    <a:pt x="6672" y="1181"/>
                  </a:lnTo>
                  <a:lnTo>
                    <a:pt x="3357" y="1181"/>
                  </a:lnTo>
                  <a:cubicBezTo>
                    <a:pt x="3222" y="494"/>
                    <a:pt x="2625" y="1"/>
                    <a:pt x="1923" y="1"/>
                  </a:cubicBezTo>
                  <a:cubicBezTo>
                    <a:pt x="1917" y="1"/>
                    <a:pt x="1910" y="1"/>
                    <a:pt x="19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136"/>
            <p:cNvSpPr/>
            <p:nvPr/>
          </p:nvSpPr>
          <p:spPr>
            <a:xfrm>
              <a:off x="12523797" y="1967572"/>
              <a:ext cx="169796" cy="74423"/>
            </a:xfrm>
            <a:custGeom>
              <a:rect b="b" l="l" r="r" t="t"/>
              <a:pathLst>
                <a:path extrusionOk="0" h="2565" w="5852">
                  <a:moveTo>
                    <a:pt x="1681" y="1"/>
                  </a:moveTo>
                  <a:cubicBezTo>
                    <a:pt x="573" y="1"/>
                    <a:pt x="1" y="1335"/>
                    <a:pt x="758" y="2152"/>
                  </a:cubicBezTo>
                  <a:cubicBezTo>
                    <a:pt x="1022" y="2436"/>
                    <a:pt x="1359" y="2565"/>
                    <a:pt x="1691" y="2565"/>
                  </a:cubicBezTo>
                  <a:cubicBezTo>
                    <a:pt x="2316" y="2565"/>
                    <a:pt x="2920" y="2107"/>
                    <a:pt x="2969" y="1375"/>
                  </a:cubicBezTo>
                  <a:lnTo>
                    <a:pt x="5851" y="1375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49" y="434"/>
                    <a:pt x="2326" y="1"/>
                    <a:pt x="1699" y="1"/>
                  </a:cubicBezTo>
                  <a:cubicBezTo>
                    <a:pt x="1693" y="1"/>
                    <a:pt x="1687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136"/>
            <p:cNvSpPr/>
            <p:nvPr/>
          </p:nvSpPr>
          <p:spPr>
            <a:xfrm>
              <a:off x="12523797" y="1530752"/>
              <a:ext cx="169796" cy="74307"/>
            </a:xfrm>
            <a:custGeom>
              <a:rect b="b" l="l" r="r" t="t"/>
              <a:pathLst>
                <a:path extrusionOk="0" h="2561" w="5852">
                  <a:moveTo>
                    <a:pt x="1730" y="0"/>
                  </a:moveTo>
                  <a:cubicBezTo>
                    <a:pt x="1719" y="0"/>
                    <a:pt x="1709" y="0"/>
                    <a:pt x="1699" y="1"/>
                  </a:cubicBezTo>
                  <a:cubicBezTo>
                    <a:pt x="1693" y="1"/>
                    <a:pt x="1687" y="0"/>
                    <a:pt x="1681" y="0"/>
                  </a:cubicBezTo>
                  <a:cubicBezTo>
                    <a:pt x="573" y="0"/>
                    <a:pt x="1" y="1334"/>
                    <a:pt x="758" y="2151"/>
                  </a:cubicBezTo>
                  <a:cubicBezTo>
                    <a:pt x="1020" y="2433"/>
                    <a:pt x="1353" y="2560"/>
                    <a:pt x="1682" y="2560"/>
                  </a:cubicBezTo>
                  <a:cubicBezTo>
                    <a:pt x="2310" y="2560"/>
                    <a:pt x="2920" y="2095"/>
                    <a:pt x="2969" y="1360"/>
                  </a:cubicBezTo>
                  <a:lnTo>
                    <a:pt x="5851" y="1360"/>
                  </a:lnTo>
                  <a:lnTo>
                    <a:pt x="5851" y="1046"/>
                  </a:lnTo>
                  <a:lnTo>
                    <a:pt x="2969" y="1046"/>
                  </a:lnTo>
                  <a:cubicBezTo>
                    <a:pt x="2851" y="444"/>
                    <a:pt x="2343" y="0"/>
                    <a:pt x="1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136"/>
            <p:cNvSpPr/>
            <p:nvPr/>
          </p:nvSpPr>
          <p:spPr>
            <a:xfrm>
              <a:off x="12535809" y="-104766"/>
              <a:ext cx="157784" cy="74569"/>
            </a:xfrm>
            <a:custGeom>
              <a:rect b="b" l="l" r="r" t="t"/>
              <a:pathLst>
                <a:path extrusionOk="0" h="2570" w="5438">
                  <a:moveTo>
                    <a:pt x="1285" y="1"/>
                  </a:moveTo>
                  <a:cubicBezTo>
                    <a:pt x="583" y="1"/>
                    <a:pt x="1" y="583"/>
                    <a:pt x="1" y="1285"/>
                  </a:cubicBezTo>
                  <a:cubicBezTo>
                    <a:pt x="1" y="2002"/>
                    <a:pt x="583" y="2570"/>
                    <a:pt x="1285" y="2570"/>
                  </a:cubicBezTo>
                  <a:cubicBezTo>
                    <a:pt x="1957" y="2570"/>
                    <a:pt x="2525" y="2047"/>
                    <a:pt x="2570" y="1375"/>
                  </a:cubicBezTo>
                  <a:lnTo>
                    <a:pt x="5437" y="1375"/>
                  </a:lnTo>
                  <a:lnTo>
                    <a:pt x="5437" y="1061"/>
                  </a:lnTo>
                  <a:lnTo>
                    <a:pt x="2555" y="1061"/>
                  </a:lnTo>
                  <a:cubicBezTo>
                    <a:pt x="2435" y="449"/>
                    <a:pt x="1912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136"/>
            <p:cNvSpPr/>
            <p:nvPr/>
          </p:nvSpPr>
          <p:spPr>
            <a:xfrm>
              <a:off x="12489878" y="1831086"/>
              <a:ext cx="203714" cy="88902"/>
            </a:xfrm>
            <a:custGeom>
              <a:rect b="b" l="l" r="r" t="t"/>
              <a:pathLst>
                <a:path extrusionOk="0" h="3064" w="7021">
                  <a:moveTo>
                    <a:pt x="2032" y="0"/>
                  </a:moveTo>
                  <a:cubicBezTo>
                    <a:pt x="702" y="0"/>
                    <a:pt x="0" y="1583"/>
                    <a:pt x="912" y="2569"/>
                  </a:cubicBezTo>
                  <a:cubicBezTo>
                    <a:pt x="1226" y="2910"/>
                    <a:pt x="1629" y="3063"/>
                    <a:pt x="2024" y="3063"/>
                  </a:cubicBezTo>
                  <a:cubicBezTo>
                    <a:pt x="2773" y="3063"/>
                    <a:pt x="3497" y="2513"/>
                    <a:pt x="3555" y="1643"/>
                  </a:cubicBezTo>
                  <a:lnTo>
                    <a:pt x="7020" y="1643"/>
                  </a:lnTo>
                  <a:lnTo>
                    <a:pt x="7020" y="1255"/>
                  </a:lnTo>
                  <a:lnTo>
                    <a:pt x="3540" y="1255"/>
                  </a:lnTo>
                  <a:cubicBezTo>
                    <a:pt x="3406" y="523"/>
                    <a:pt x="2779" y="0"/>
                    <a:pt x="2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136"/>
            <p:cNvSpPr/>
            <p:nvPr/>
          </p:nvSpPr>
          <p:spPr>
            <a:xfrm>
              <a:off x="12489994" y="1683284"/>
              <a:ext cx="203598" cy="88612"/>
            </a:xfrm>
            <a:custGeom>
              <a:rect b="b" l="l" r="r" t="t"/>
              <a:pathLst>
                <a:path extrusionOk="0" h="3054" w="7017">
                  <a:moveTo>
                    <a:pt x="2009" y="1"/>
                  </a:moveTo>
                  <a:cubicBezTo>
                    <a:pt x="692" y="1"/>
                    <a:pt x="1" y="1589"/>
                    <a:pt x="908" y="2570"/>
                  </a:cubicBezTo>
                  <a:cubicBezTo>
                    <a:pt x="1220" y="2903"/>
                    <a:pt x="1619" y="3053"/>
                    <a:pt x="2011" y="3053"/>
                  </a:cubicBezTo>
                  <a:cubicBezTo>
                    <a:pt x="2763" y="3053"/>
                    <a:pt x="3492" y="2502"/>
                    <a:pt x="3551" y="1629"/>
                  </a:cubicBezTo>
                  <a:lnTo>
                    <a:pt x="7016" y="1629"/>
                  </a:lnTo>
                  <a:lnTo>
                    <a:pt x="7016" y="1256"/>
                  </a:lnTo>
                  <a:lnTo>
                    <a:pt x="3536" y="1256"/>
                  </a:lnTo>
                  <a:cubicBezTo>
                    <a:pt x="3402" y="524"/>
                    <a:pt x="2775" y="1"/>
                    <a:pt x="2028" y="1"/>
                  </a:cubicBezTo>
                  <a:cubicBezTo>
                    <a:pt x="2022" y="1"/>
                    <a:pt x="2015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136"/>
            <p:cNvSpPr/>
            <p:nvPr/>
          </p:nvSpPr>
          <p:spPr>
            <a:xfrm>
              <a:off x="12350780" y="2551325"/>
              <a:ext cx="342812" cy="147657"/>
            </a:xfrm>
            <a:custGeom>
              <a:rect b="b" l="l" r="r" t="t"/>
              <a:pathLst>
                <a:path extrusionOk="0" h="5089" w="11815">
                  <a:moveTo>
                    <a:pt x="3376" y="1"/>
                  </a:moveTo>
                  <a:cubicBezTo>
                    <a:pt x="1165" y="1"/>
                    <a:pt x="0" y="2644"/>
                    <a:pt x="1509" y="4272"/>
                  </a:cubicBezTo>
                  <a:cubicBezTo>
                    <a:pt x="2030" y="4834"/>
                    <a:pt x="2697" y="5088"/>
                    <a:pt x="3353" y="5088"/>
                  </a:cubicBezTo>
                  <a:cubicBezTo>
                    <a:pt x="4597" y="5088"/>
                    <a:pt x="5802" y="4176"/>
                    <a:pt x="5900" y="2719"/>
                  </a:cubicBezTo>
                  <a:lnTo>
                    <a:pt x="11814" y="2719"/>
                  </a:lnTo>
                  <a:lnTo>
                    <a:pt x="11814" y="2092"/>
                  </a:lnTo>
                  <a:lnTo>
                    <a:pt x="5870" y="2092"/>
                  </a:lnTo>
                  <a:cubicBezTo>
                    <a:pt x="5661" y="882"/>
                    <a:pt x="4600" y="15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136"/>
            <p:cNvSpPr/>
            <p:nvPr/>
          </p:nvSpPr>
          <p:spPr>
            <a:xfrm>
              <a:off x="12350896" y="2401376"/>
              <a:ext cx="342696" cy="147251"/>
            </a:xfrm>
            <a:custGeom>
              <a:rect b="b" l="l" r="r" t="t"/>
              <a:pathLst>
                <a:path extrusionOk="0" h="5075" w="11811">
                  <a:moveTo>
                    <a:pt x="3353" y="1"/>
                  </a:moveTo>
                  <a:cubicBezTo>
                    <a:pt x="1155" y="1"/>
                    <a:pt x="0" y="2634"/>
                    <a:pt x="1505" y="4257"/>
                  </a:cubicBezTo>
                  <a:cubicBezTo>
                    <a:pt x="2026" y="4820"/>
                    <a:pt x="2694" y="5074"/>
                    <a:pt x="3351" y="5074"/>
                  </a:cubicBezTo>
                  <a:cubicBezTo>
                    <a:pt x="4594" y="5074"/>
                    <a:pt x="5798" y="4165"/>
                    <a:pt x="5896" y="2719"/>
                  </a:cubicBezTo>
                  <a:lnTo>
                    <a:pt x="11810" y="2719"/>
                  </a:lnTo>
                  <a:lnTo>
                    <a:pt x="11810" y="2077"/>
                  </a:lnTo>
                  <a:lnTo>
                    <a:pt x="5866" y="2077"/>
                  </a:lnTo>
                  <a:cubicBezTo>
                    <a:pt x="5657" y="867"/>
                    <a:pt x="4596" y="1"/>
                    <a:pt x="3372" y="1"/>
                  </a:cubicBezTo>
                  <a:cubicBezTo>
                    <a:pt x="3365" y="1"/>
                    <a:pt x="3359" y="1"/>
                    <a:pt x="3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136"/>
            <p:cNvSpPr/>
            <p:nvPr/>
          </p:nvSpPr>
          <p:spPr>
            <a:xfrm>
              <a:off x="12513293" y="481134"/>
              <a:ext cx="180299" cy="84550"/>
            </a:xfrm>
            <a:custGeom>
              <a:rect b="b" l="l" r="r" t="t"/>
              <a:pathLst>
                <a:path extrusionOk="0" h="2914" w="6214">
                  <a:moveTo>
                    <a:pt x="1464" y="1"/>
                  </a:moveTo>
                  <a:cubicBezTo>
                    <a:pt x="657" y="1"/>
                    <a:pt x="0" y="658"/>
                    <a:pt x="0" y="1465"/>
                  </a:cubicBezTo>
                  <a:cubicBezTo>
                    <a:pt x="0" y="2271"/>
                    <a:pt x="657" y="2913"/>
                    <a:pt x="1464" y="2913"/>
                  </a:cubicBezTo>
                  <a:cubicBezTo>
                    <a:pt x="2225" y="2913"/>
                    <a:pt x="2853" y="2331"/>
                    <a:pt x="2912" y="1554"/>
                  </a:cubicBezTo>
                  <a:lnTo>
                    <a:pt x="6213" y="1554"/>
                  </a:lnTo>
                  <a:lnTo>
                    <a:pt x="6213" y="1181"/>
                  </a:lnTo>
                  <a:lnTo>
                    <a:pt x="2898" y="1181"/>
                  </a:lnTo>
                  <a:cubicBezTo>
                    <a:pt x="2763" y="494"/>
                    <a:pt x="2166" y="1"/>
                    <a:pt x="1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136"/>
            <p:cNvSpPr/>
            <p:nvPr/>
          </p:nvSpPr>
          <p:spPr>
            <a:xfrm>
              <a:off x="12469509" y="17445"/>
              <a:ext cx="224083" cy="104483"/>
            </a:xfrm>
            <a:custGeom>
              <a:rect b="b" l="l" r="r" t="t"/>
              <a:pathLst>
                <a:path extrusionOk="0" h="3601" w="7723">
                  <a:moveTo>
                    <a:pt x="1793" y="1"/>
                  </a:moveTo>
                  <a:cubicBezTo>
                    <a:pt x="807" y="1"/>
                    <a:pt x="0" y="807"/>
                    <a:pt x="0" y="1808"/>
                  </a:cubicBezTo>
                  <a:cubicBezTo>
                    <a:pt x="0" y="2794"/>
                    <a:pt x="807" y="3600"/>
                    <a:pt x="1793" y="3600"/>
                  </a:cubicBezTo>
                  <a:cubicBezTo>
                    <a:pt x="2749" y="3600"/>
                    <a:pt x="3525" y="2868"/>
                    <a:pt x="3585" y="1927"/>
                  </a:cubicBezTo>
                  <a:lnTo>
                    <a:pt x="7722" y="1927"/>
                  </a:lnTo>
                  <a:lnTo>
                    <a:pt x="7722" y="1464"/>
                  </a:lnTo>
                  <a:lnTo>
                    <a:pt x="3570" y="1464"/>
                  </a:lnTo>
                  <a:cubicBezTo>
                    <a:pt x="3406" y="613"/>
                    <a:pt x="2659" y="1"/>
                    <a:pt x="1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136"/>
            <p:cNvSpPr/>
            <p:nvPr/>
          </p:nvSpPr>
          <p:spPr>
            <a:xfrm>
              <a:off x="12375472" y="299558"/>
              <a:ext cx="318120" cy="146961"/>
            </a:xfrm>
            <a:custGeom>
              <a:rect b="b" l="l" r="r" t="t"/>
              <a:pathLst>
                <a:path extrusionOk="0" h="5065" w="10964">
                  <a:moveTo>
                    <a:pt x="2525" y="1"/>
                  </a:moveTo>
                  <a:cubicBezTo>
                    <a:pt x="1136" y="1"/>
                    <a:pt x="0" y="1136"/>
                    <a:pt x="0" y="2540"/>
                  </a:cubicBezTo>
                  <a:cubicBezTo>
                    <a:pt x="0" y="3929"/>
                    <a:pt x="1136" y="5064"/>
                    <a:pt x="2525" y="5064"/>
                  </a:cubicBezTo>
                  <a:cubicBezTo>
                    <a:pt x="3869" y="5064"/>
                    <a:pt x="4959" y="4034"/>
                    <a:pt x="5049" y="2704"/>
                  </a:cubicBezTo>
                  <a:lnTo>
                    <a:pt x="10963" y="2704"/>
                  </a:lnTo>
                  <a:lnTo>
                    <a:pt x="10963" y="2077"/>
                  </a:lnTo>
                  <a:lnTo>
                    <a:pt x="5019" y="2077"/>
                  </a:lnTo>
                  <a:cubicBezTo>
                    <a:pt x="4810" y="882"/>
                    <a:pt x="3764" y="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136"/>
            <p:cNvSpPr/>
            <p:nvPr/>
          </p:nvSpPr>
          <p:spPr>
            <a:xfrm>
              <a:off x="12375472" y="149202"/>
              <a:ext cx="318120" cy="147367"/>
            </a:xfrm>
            <a:custGeom>
              <a:rect b="b" l="l" r="r" t="t"/>
              <a:pathLst>
                <a:path extrusionOk="0" h="5079" w="10964">
                  <a:moveTo>
                    <a:pt x="2525" y="0"/>
                  </a:moveTo>
                  <a:cubicBezTo>
                    <a:pt x="1136" y="0"/>
                    <a:pt x="0" y="1135"/>
                    <a:pt x="0" y="2539"/>
                  </a:cubicBezTo>
                  <a:cubicBezTo>
                    <a:pt x="0" y="3943"/>
                    <a:pt x="1136" y="5078"/>
                    <a:pt x="2525" y="5078"/>
                  </a:cubicBezTo>
                  <a:cubicBezTo>
                    <a:pt x="3869" y="5078"/>
                    <a:pt x="4959" y="4048"/>
                    <a:pt x="5049" y="2718"/>
                  </a:cubicBezTo>
                  <a:lnTo>
                    <a:pt x="10963" y="2718"/>
                  </a:lnTo>
                  <a:lnTo>
                    <a:pt x="10963" y="2076"/>
                  </a:lnTo>
                  <a:lnTo>
                    <a:pt x="5019" y="2076"/>
                  </a:lnTo>
                  <a:cubicBezTo>
                    <a:pt x="4810" y="866"/>
                    <a:pt x="3749" y="0"/>
                    <a:pt x="2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136"/>
            <p:cNvSpPr/>
            <p:nvPr/>
          </p:nvSpPr>
          <p:spPr>
            <a:xfrm>
              <a:off x="12625175" y="2036831"/>
              <a:ext cx="68417" cy="102394"/>
            </a:xfrm>
            <a:custGeom>
              <a:rect b="b" l="l" r="r" t="t"/>
              <a:pathLst>
                <a:path extrusionOk="0" h="3529" w="2358">
                  <a:moveTo>
                    <a:pt x="1753" y="0"/>
                  </a:moveTo>
                  <a:cubicBezTo>
                    <a:pt x="820" y="0"/>
                    <a:pt x="0" y="756"/>
                    <a:pt x="12" y="1766"/>
                  </a:cubicBezTo>
                  <a:cubicBezTo>
                    <a:pt x="12" y="2737"/>
                    <a:pt x="804" y="3529"/>
                    <a:pt x="1775" y="3529"/>
                  </a:cubicBezTo>
                  <a:cubicBezTo>
                    <a:pt x="1969" y="3529"/>
                    <a:pt x="2163" y="3499"/>
                    <a:pt x="2357" y="3424"/>
                  </a:cubicBezTo>
                  <a:lnTo>
                    <a:pt x="2357" y="3290"/>
                  </a:lnTo>
                  <a:cubicBezTo>
                    <a:pt x="1162" y="2617"/>
                    <a:pt x="1162" y="900"/>
                    <a:pt x="2357" y="243"/>
                  </a:cubicBezTo>
                  <a:lnTo>
                    <a:pt x="2357" y="108"/>
                  </a:lnTo>
                  <a:cubicBezTo>
                    <a:pt x="2155" y="35"/>
                    <a:pt x="1952" y="0"/>
                    <a:pt x="175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136"/>
            <p:cNvSpPr/>
            <p:nvPr/>
          </p:nvSpPr>
          <p:spPr>
            <a:xfrm>
              <a:off x="12667566" y="2043418"/>
              <a:ext cx="26026" cy="88873"/>
            </a:xfrm>
            <a:custGeom>
              <a:rect b="b" l="l" r="r" t="t"/>
              <a:pathLst>
                <a:path extrusionOk="0" h="3063" w="897">
                  <a:moveTo>
                    <a:pt x="896" y="1"/>
                  </a:moveTo>
                  <a:cubicBezTo>
                    <a:pt x="344" y="314"/>
                    <a:pt x="0" y="897"/>
                    <a:pt x="0" y="1539"/>
                  </a:cubicBezTo>
                  <a:cubicBezTo>
                    <a:pt x="0" y="2166"/>
                    <a:pt x="344" y="2749"/>
                    <a:pt x="896" y="3063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136"/>
            <p:cNvSpPr/>
            <p:nvPr/>
          </p:nvSpPr>
          <p:spPr>
            <a:xfrm>
              <a:off x="12625175" y="1396847"/>
              <a:ext cx="68417" cy="102394"/>
            </a:xfrm>
            <a:custGeom>
              <a:rect b="b" l="l" r="r" t="t"/>
              <a:pathLst>
                <a:path extrusionOk="0" h="3529" w="2358">
                  <a:moveTo>
                    <a:pt x="1775" y="0"/>
                  </a:moveTo>
                  <a:cubicBezTo>
                    <a:pt x="804" y="0"/>
                    <a:pt x="12" y="792"/>
                    <a:pt x="12" y="1763"/>
                  </a:cubicBezTo>
                  <a:cubicBezTo>
                    <a:pt x="0" y="2773"/>
                    <a:pt x="820" y="3528"/>
                    <a:pt x="1753" y="3528"/>
                  </a:cubicBezTo>
                  <a:cubicBezTo>
                    <a:pt x="1952" y="3528"/>
                    <a:pt x="2155" y="3494"/>
                    <a:pt x="2357" y="3421"/>
                  </a:cubicBezTo>
                  <a:lnTo>
                    <a:pt x="2357" y="3286"/>
                  </a:lnTo>
                  <a:cubicBezTo>
                    <a:pt x="1162" y="2614"/>
                    <a:pt x="1162" y="897"/>
                    <a:pt x="2357" y="239"/>
                  </a:cubicBezTo>
                  <a:lnTo>
                    <a:pt x="2357" y="105"/>
                  </a:lnTo>
                  <a:cubicBezTo>
                    <a:pt x="2163" y="45"/>
                    <a:pt x="1969" y="15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136"/>
            <p:cNvSpPr/>
            <p:nvPr/>
          </p:nvSpPr>
          <p:spPr>
            <a:xfrm>
              <a:off x="12667566" y="1403782"/>
              <a:ext cx="26026" cy="88438"/>
            </a:xfrm>
            <a:custGeom>
              <a:rect b="b" l="l" r="r" t="t"/>
              <a:pathLst>
                <a:path extrusionOk="0" h="3048" w="897">
                  <a:moveTo>
                    <a:pt x="896" y="0"/>
                  </a:moveTo>
                  <a:cubicBezTo>
                    <a:pt x="344" y="314"/>
                    <a:pt x="0" y="897"/>
                    <a:pt x="0" y="1524"/>
                  </a:cubicBezTo>
                  <a:cubicBezTo>
                    <a:pt x="0" y="2151"/>
                    <a:pt x="344" y="2734"/>
                    <a:pt x="896" y="3047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136"/>
            <p:cNvSpPr/>
            <p:nvPr/>
          </p:nvSpPr>
          <p:spPr>
            <a:xfrm>
              <a:off x="12625523" y="579089"/>
              <a:ext cx="68069" cy="102307"/>
            </a:xfrm>
            <a:custGeom>
              <a:rect b="b" l="l" r="r" t="t"/>
              <a:pathLst>
                <a:path extrusionOk="0" h="3526" w="2346">
                  <a:moveTo>
                    <a:pt x="1763" y="0"/>
                  </a:moveTo>
                  <a:cubicBezTo>
                    <a:pt x="792" y="0"/>
                    <a:pt x="0" y="792"/>
                    <a:pt x="0" y="1763"/>
                  </a:cubicBezTo>
                  <a:cubicBezTo>
                    <a:pt x="0" y="2734"/>
                    <a:pt x="792" y="3525"/>
                    <a:pt x="1763" y="3525"/>
                  </a:cubicBezTo>
                  <a:cubicBezTo>
                    <a:pt x="1957" y="3525"/>
                    <a:pt x="2151" y="3481"/>
                    <a:pt x="2345" y="3421"/>
                  </a:cubicBezTo>
                  <a:lnTo>
                    <a:pt x="2345" y="3271"/>
                  </a:lnTo>
                  <a:cubicBezTo>
                    <a:pt x="1793" y="2973"/>
                    <a:pt x="1449" y="2390"/>
                    <a:pt x="1449" y="1748"/>
                  </a:cubicBezTo>
                  <a:cubicBezTo>
                    <a:pt x="1449" y="1121"/>
                    <a:pt x="1793" y="538"/>
                    <a:pt x="2345" y="224"/>
                  </a:cubicBezTo>
                  <a:lnTo>
                    <a:pt x="2345" y="105"/>
                  </a:lnTo>
                  <a:cubicBezTo>
                    <a:pt x="2151" y="30"/>
                    <a:pt x="1957" y="0"/>
                    <a:pt x="1763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136"/>
            <p:cNvSpPr/>
            <p:nvPr/>
          </p:nvSpPr>
          <p:spPr>
            <a:xfrm>
              <a:off x="12667566" y="586023"/>
              <a:ext cx="26026" cy="88002"/>
            </a:xfrm>
            <a:custGeom>
              <a:rect b="b" l="l" r="r" t="t"/>
              <a:pathLst>
                <a:path extrusionOk="0" h="3033" w="897">
                  <a:moveTo>
                    <a:pt x="896" y="0"/>
                  </a:moveTo>
                  <a:cubicBezTo>
                    <a:pt x="344" y="299"/>
                    <a:pt x="0" y="882"/>
                    <a:pt x="0" y="1524"/>
                  </a:cubicBezTo>
                  <a:cubicBezTo>
                    <a:pt x="0" y="2151"/>
                    <a:pt x="344" y="2734"/>
                    <a:pt x="896" y="3032"/>
                  </a:cubicBezTo>
                  <a:lnTo>
                    <a:pt x="896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71" name="Google Shape;5171;p136"/>
          <p:cNvGrpSpPr/>
          <p:nvPr/>
        </p:nvGrpSpPr>
        <p:grpSpPr>
          <a:xfrm rot="1551809">
            <a:off x="4844519" y="363647"/>
            <a:ext cx="1519063" cy="1256740"/>
            <a:chOff x="193669" y="148127"/>
            <a:chExt cx="2323487" cy="1922250"/>
          </a:xfrm>
        </p:grpSpPr>
        <p:sp>
          <p:nvSpPr>
            <p:cNvPr id="5172" name="Google Shape;5172;p136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136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136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75" name="Google Shape;5175;p136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5176" name="Google Shape;5176;p13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7" name="Google Shape;5177;p13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78" name="Google Shape;5178;p136"/>
            <p:cNvGrpSpPr/>
            <p:nvPr/>
          </p:nvGrpSpPr>
          <p:grpSpPr>
            <a:xfrm>
              <a:off x="416768" y="148127"/>
              <a:ext cx="1867051" cy="1922250"/>
              <a:chOff x="111968" y="148127"/>
              <a:chExt cx="1867051" cy="1922250"/>
            </a:xfrm>
          </p:grpSpPr>
          <p:sp>
            <p:nvSpPr>
              <p:cNvPr id="5179" name="Google Shape;5179;p136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0" name="Google Shape;5180;p136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181" name="Google Shape;5181;p136"/>
              <p:cNvGrpSpPr/>
              <p:nvPr/>
            </p:nvGrpSpPr>
            <p:grpSpPr>
              <a:xfrm rot="2700200">
                <a:off x="519774" y="342293"/>
                <a:ext cx="1051439" cy="1589031"/>
                <a:chOff x="2374700" y="932638"/>
                <a:chExt cx="864662" cy="1306680"/>
              </a:xfrm>
            </p:grpSpPr>
            <p:sp>
              <p:nvSpPr>
                <p:cNvPr id="5182" name="Google Shape;5182;p136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3" name="Google Shape;5183;p136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4" name="Google Shape;5184;p136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5" name="Google Shape;5185;p136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6" name="Google Shape;5186;p136"/>
                <p:cNvSpPr/>
                <p:nvPr/>
              </p:nvSpPr>
              <p:spPr>
                <a:xfrm>
                  <a:off x="2966745" y="1386898"/>
                  <a:ext cx="272617" cy="27109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7" name="Google Shape;5187;p136"/>
                <p:cNvSpPr/>
                <p:nvPr/>
              </p:nvSpPr>
              <p:spPr>
                <a:xfrm>
                  <a:off x="2548853" y="932638"/>
                  <a:ext cx="249594" cy="24704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8" name="Google Shape;5188;p136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189" name="Google Shape;5189;p136">
            <a:hlinkClick/>
          </p:cNvPr>
          <p:cNvSpPr/>
          <p:nvPr/>
        </p:nvSpPr>
        <p:spPr>
          <a:xfrm>
            <a:off x="7907817" y="4154139"/>
            <a:ext cx="490089" cy="364199"/>
          </a:xfrm>
          <a:custGeom>
            <a:rect b="b" l="l" r="r" t="t"/>
            <a:pathLst>
              <a:path extrusionOk="0" h="701" w="943">
                <a:moveTo>
                  <a:pt x="487" y="1"/>
                </a:moveTo>
                <a:cubicBezTo>
                  <a:pt x="0" y="1"/>
                  <a:pt x="0" y="700"/>
                  <a:pt x="487" y="700"/>
                </a:cubicBezTo>
                <a:cubicBezTo>
                  <a:pt x="943" y="700"/>
                  <a:pt x="943" y="1"/>
                  <a:pt x="487" y="1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0" name="Google Shape;5190;p136"/>
          <p:cNvGrpSpPr/>
          <p:nvPr/>
        </p:nvGrpSpPr>
        <p:grpSpPr>
          <a:xfrm>
            <a:off x="7908030" y="4154152"/>
            <a:ext cx="490089" cy="364199"/>
            <a:chOff x="7908030" y="4154152"/>
            <a:chExt cx="490089" cy="364199"/>
          </a:xfrm>
        </p:grpSpPr>
        <p:sp>
          <p:nvSpPr>
            <p:cNvPr id="5191" name="Google Shape;5191;p136"/>
            <p:cNvSpPr/>
            <p:nvPr/>
          </p:nvSpPr>
          <p:spPr>
            <a:xfrm>
              <a:off x="7908030" y="4154152"/>
              <a:ext cx="490089" cy="364199"/>
            </a:xfrm>
            <a:custGeom>
              <a:rect b="b" l="l" r="r" t="t"/>
              <a:pathLst>
                <a:path extrusionOk="0" h="701" w="943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192" name="Google Shape;5192;p136"/>
            <p:cNvGrpSpPr/>
            <p:nvPr/>
          </p:nvGrpSpPr>
          <p:grpSpPr>
            <a:xfrm>
              <a:off x="8028832" y="4216171"/>
              <a:ext cx="248075" cy="240151"/>
              <a:chOff x="4413424" y="4296701"/>
              <a:chExt cx="317151" cy="306981"/>
            </a:xfrm>
          </p:grpSpPr>
          <p:sp>
            <p:nvSpPr>
              <p:cNvPr id="5193" name="Google Shape;5193;p136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rect b="b" l="l" r="r" t="t"/>
                <a:pathLst>
                  <a:path extrusionOk="0" h="9513" w="19529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5194" name="Google Shape;5194;p136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5195" name="Google Shape;5195;p136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6" name="Google Shape;5196;p136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fmla="val 7736" name="adj1"/>
                    <a:gd fmla="val 0" name="adj2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197" name="Google Shape;5197;p136">
            <a:hlinkClick/>
          </p:cNvPr>
          <p:cNvSpPr/>
          <p:nvPr/>
        </p:nvSpPr>
        <p:spPr>
          <a:xfrm>
            <a:off x="7956730" y="4154150"/>
            <a:ext cx="364200" cy="364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1" name="Shape 5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2" name="Google Shape;5202;p137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EXPECTED </a:t>
            </a:r>
            <a:r>
              <a:rPr b="1" lang="en" sz="3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RESULTS</a:t>
            </a:r>
            <a:endParaRPr b="1" sz="32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203" name="Google Shape;5203;p137"/>
          <p:cNvSpPr txBox="1"/>
          <p:nvPr/>
        </p:nvSpPr>
        <p:spPr>
          <a:xfrm>
            <a:off x="2610625" y="2089250"/>
            <a:ext cx="3095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An automatized, improved system to medical access </a:t>
            </a:r>
            <a:endParaRPr sz="25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pSp>
        <p:nvGrpSpPr>
          <p:cNvPr id="5204" name="Google Shape;5204;p137"/>
          <p:cNvGrpSpPr/>
          <p:nvPr/>
        </p:nvGrpSpPr>
        <p:grpSpPr>
          <a:xfrm>
            <a:off x="5181713" y="1321115"/>
            <a:ext cx="3749505" cy="4116677"/>
            <a:chOff x="4854419" y="1978262"/>
            <a:chExt cx="3435500" cy="3794522"/>
          </a:xfrm>
        </p:grpSpPr>
        <p:sp>
          <p:nvSpPr>
            <p:cNvPr id="5205" name="Google Shape;5205;p137"/>
            <p:cNvSpPr/>
            <p:nvPr/>
          </p:nvSpPr>
          <p:spPr>
            <a:xfrm>
              <a:off x="6371166" y="2698363"/>
              <a:ext cx="1327801" cy="1583888"/>
            </a:xfrm>
            <a:custGeom>
              <a:rect b="b" l="l" r="r" t="t"/>
              <a:pathLst>
                <a:path extrusionOk="0" h="19925" w="16704">
                  <a:moveTo>
                    <a:pt x="7107" y="1"/>
                  </a:moveTo>
                  <a:lnTo>
                    <a:pt x="0" y="4570"/>
                  </a:lnTo>
                  <a:cubicBezTo>
                    <a:pt x="2330" y="8860"/>
                    <a:pt x="3816" y="16224"/>
                    <a:pt x="3846" y="16224"/>
                  </a:cubicBezTo>
                  <a:cubicBezTo>
                    <a:pt x="3846" y="16224"/>
                    <a:pt x="3846" y="16222"/>
                    <a:pt x="3846" y="16217"/>
                  </a:cubicBezTo>
                  <a:cubicBezTo>
                    <a:pt x="3845" y="16205"/>
                    <a:pt x="3845" y="16200"/>
                    <a:pt x="3847" y="16200"/>
                  </a:cubicBezTo>
                  <a:cubicBezTo>
                    <a:pt x="3887" y="16200"/>
                    <a:pt x="4734" y="19369"/>
                    <a:pt x="4734" y="19369"/>
                  </a:cubicBezTo>
                  <a:cubicBezTo>
                    <a:pt x="8076" y="19808"/>
                    <a:pt x="10713" y="19925"/>
                    <a:pt x="12577" y="19925"/>
                  </a:cubicBezTo>
                  <a:cubicBezTo>
                    <a:pt x="14718" y="19925"/>
                    <a:pt x="15839" y="19770"/>
                    <a:pt x="15839" y="19770"/>
                  </a:cubicBezTo>
                  <a:cubicBezTo>
                    <a:pt x="16022" y="11452"/>
                    <a:pt x="16703" y="4217"/>
                    <a:pt x="16703" y="4217"/>
                  </a:cubicBezTo>
                  <a:cubicBezTo>
                    <a:pt x="14038" y="1832"/>
                    <a:pt x="7107" y="1"/>
                    <a:pt x="7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137"/>
            <p:cNvSpPr/>
            <p:nvPr/>
          </p:nvSpPr>
          <p:spPr>
            <a:xfrm>
              <a:off x="5899552" y="3061156"/>
              <a:ext cx="828127" cy="1403281"/>
            </a:xfrm>
            <a:custGeom>
              <a:rect b="b" l="l" r="r" t="t"/>
              <a:pathLst>
                <a:path extrusionOk="0" h="17653" w="10418">
                  <a:moveTo>
                    <a:pt x="5933" y="0"/>
                  </a:moveTo>
                  <a:cubicBezTo>
                    <a:pt x="3609" y="3402"/>
                    <a:pt x="1" y="13618"/>
                    <a:pt x="1" y="13618"/>
                  </a:cubicBezTo>
                  <a:lnTo>
                    <a:pt x="4163" y="17652"/>
                  </a:lnTo>
                  <a:cubicBezTo>
                    <a:pt x="6317" y="14373"/>
                    <a:pt x="10418" y="6693"/>
                    <a:pt x="10418" y="6693"/>
                  </a:cubicBezTo>
                  <a:lnTo>
                    <a:pt x="59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137"/>
            <p:cNvSpPr/>
            <p:nvPr/>
          </p:nvSpPr>
          <p:spPr>
            <a:xfrm>
              <a:off x="6439368" y="4084115"/>
              <a:ext cx="1295369" cy="1059397"/>
            </a:xfrm>
            <a:custGeom>
              <a:rect b="b" l="l" r="r" t="t"/>
              <a:pathLst>
                <a:path extrusionOk="0" h="13327" w="16296">
                  <a:moveTo>
                    <a:pt x="2763" y="1"/>
                  </a:moveTo>
                  <a:cubicBezTo>
                    <a:pt x="2763" y="1"/>
                    <a:pt x="420" y="5282"/>
                    <a:pt x="0" y="13326"/>
                  </a:cubicBezTo>
                  <a:lnTo>
                    <a:pt x="16295" y="13326"/>
                  </a:lnTo>
                  <a:cubicBezTo>
                    <a:pt x="16295" y="13326"/>
                    <a:pt x="15328" y="4844"/>
                    <a:pt x="12432" y="1"/>
                  </a:cubicBez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137"/>
            <p:cNvSpPr/>
            <p:nvPr/>
          </p:nvSpPr>
          <p:spPr>
            <a:xfrm>
              <a:off x="7206764" y="2832622"/>
              <a:ext cx="149759" cy="500962"/>
            </a:xfrm>
            <a:custGeom>
              <a:rect b="b" l="l" r="r" t="t"/>
              <a:pathLst>
                <a:path extrusionOk="0" h="6302" w="1884">
                  <a:moveTo>
                    <a:pt x="161" y="1"/>
                  </a:moveTo>
                  <a:cubicBezTo>
                    <a:pt x="127" y="1"/>
                    <a:pt x="90" y="30"/>
                    <a:pt x="106" y="70"/>
                  </a:cubicBezTo>
                  <a:cubicBezTo>
                    <a:pt x="672" y="1537"/>
                    <a:pt x="1116" y="3058"/>
                    <a:pt x="1427" y="4603"/>
                  </a:cubicBezTo>
                  <a:cubicBezTo>
                    <a:pt x="1475" y="4822"/>
                    <a:pt x="1518" y="5035"/>
                    <a:pt x="1555" y="5254"/>
                  </a:cubicBezTo>
                  <a:cubicBezTo>
                    <a:pt x="1573" y="5364"/>
                    <a:pt x="1597" y="5479"/>
                    <a:pt x="1615" y="5595"/>
                  </a:cubicBezTo>
                  <a:cubicBezTo>
                    <a:pt x="1628" y="5668"/>
                    <a:pt x="1634" y="5747"/>
                    <a:pt x="1646" y="5826"/>
                  </a:cubicBezTo>
                  <a:cubicBezTo>
                    <a:pt x="1542" y="5851"/>
                    <a:pt x="1433" y="5863"/>
                    <a:pt x="1323" y="5881"/>
                  </a:cubicBezTo>
                  <a:cubicBezTo>
                    <a:pt x="1189" y="5905"/>
                    <a:pt x="1056" y="5930"/>
                    <a:pt x="928" y="5954"/>
                  </a:cubicBezTo>
                  <a:lnTo>
                    <a:pt x="526" y="6021"/>
                  </a:lnTo>
                  <a:cubicBezTo>
                    <a:pt x="380" y="6045"/>
                    <a:pt x="240" y="6070"/>
                    <a:pt x="100" y="6106"/>
                  </a:cubicBezTo>
                  <a:cubicBezTo>
                    <a:pt x="0" y="6136"/>
                    <a:pt x="8" y="6302"/>
                    <a:pt x="113" y="6302"/>
                  </a:cubicBezTo>
                  <a:cubicBezTo>
                    <a:pt x="117" y="6302"/>
                    <a:pt x="121" y="6301"/>
                    <a:pt x="125" y="6301"/>
                  </a:cubicBezTo>
                  <a:cubicBezTo>
                    <a:pt x="398" y="6277"/>
                    <a:pt x="678" y="6210"/>
                    <a:pt x="946" y="6155"/>
                  </a:cubicBezTo>
                  <a:cubicBezTo>
                    <a:pt x="1080" y="6131"/>
                    <a:pt x="1214" y="6106"/>
                    <a:pt x="1348" y="6082"/>
                  </a:cubicBezTo>
                  <a:cubicBezTo>
                    <a:pt x="1488" y="6051"/>
                    <a:pt x="1634" y="6027"/>
                    <a:pt x="1774" y="6009"/>
                  </a:cubicBezTo>
                  <a:cubicBezTo>
                    <a:pt x="1834" y="6009"/>
                    <a:pt x="1883" y="5960"/>
                    <a:pt x="1883" y="5899"/>
                  </a:cubicBezTo>
                  <a:cubicBezTo>
                    <a:pt x="1877" y="5802"/>
                    <a:pt x="1859" y="5699"/>
                    <a:pt x="1840" y="5601"/>
                  </a:cubicBezTo>
                  <a:lnTo>
                    <a:pt x="1840" y="5607"/>
                  </a:lnTo>
                  <a:cubicBezTo>
                    <a:pt x="1822" y="5504"/>
                    <a:pt x="1804" y="5406"/>
                    <a:pt x="1786" y="5309"/>
                  </a:cubicBezTo>
                  <a:cubicBezTo>
                    <a:pt x="1749" y="5108"/>
                    <a:pt x="1713" y="4907"/>
                    <a:pt x="1670" y="4713"/>
                  </a:cubicBezTo>
                  <a:cubicBezTo>
                    <a:pt x="1597" y="4323"/>
                    <a:pt x="1500" y="3940"/>
                    <a:pt x="1402" y="3563"/>
                  </a:cubicBezTo>
                  <a:cubicBezTo>
                    <a:pt x="1208" y="2784"/>
                    <a:pt x="970" y="2023"/>
                    <a:pt x="697" y="1269"/>
                  </a:cubicBezTo>
                  <a:cubicBezTo>
                    <a:pt x="544" y="855"/>
                    <a:pt x="374" y="441"/>
                    <a:pt x="204" y="27"/>
                  </a:cubicBezTo>
                  <a:cubicBezTo>
                    <a:pt x="195" y="9"/>
                    <a:pt x="178" y="1"/>
                    <a:pt x="161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137"/>
            <p:cNvSpPr/>
            <p:nvPr/>
          </p:nvSpPr>
          <p:spPr>
            <a:xfrm>
              <a:off x="6420450" y="3571880"/>
              <a:ext cx="496336" cy="1509245"/>
            </a:xfrm>
            <a:custGeom>
              <a:rect b="b" l="l" r="r" t="t"/>
              <a:pathLst>
                <a:path extrusionOk="0" h="18986" w="6244">
                  <a:moveTo>
                    <a:pt x="1991" y="1"/>
                  </a:moveTo>
                  <a:cubicBezTo>
                    <a:pt x="1620" y="4053"/>
                    <a:pt x="1516" y="7856"/>
                    <a:pt x="822" y="11172"/>
                  </a:cubicBezTo>
                  <a:cubicBezTo>
                    <a:pt x="810" y="11215"/>
                    <a:pt x="804" y="11258"/>
                    <a:pt x="792" y="11300"/>
                  </a:cubicBezTo>
                  <a:cubicBezTo>
                    <a:pt x="780" y="11385"/>
                    <a:pt x="762" y="11471"/>
                    <a:pt x="743" y="11556"/>
                  </a:cubicBezTo>
                  <a:cubicBezTo>
                    <a:pt x="737" y="11592"/>
                    <a:pt x="725" y="11629"/>
                    <a:pt x="719" y="11665"/>
                  </a:cubicBezTo>
                  <a:cubicBezTo>
                    <a:pt x="342" y="13558"/>
                    <a:pt x="25" y="15633"/>
                    <a:pt x="1" y="18000"/>
                  </a:cubicBezTo>
                  <a:cubicBezTo>
                    <a:pt x="1" y="18000"/>
                    <a:pt x="2320" y="18986"/>
                    <a:pt x="3677" y="18986"/>
                  </a:cubicBezTo>
                  <a:cubicBezTo>
                    <a:pt x="3937" y="18986"/>
                    <a:pt x="4161" y="18950"/>
                    <a:pt x="4327" y="18864"/>
                  </a:cubicBezTo>
                  <a:cubicBezTo>
                    <a:pt x="5362" y="18328"/>
                    <a:pt x="5404" y="13795"/>
                    <a:pt x="6244" y="5203"/>
                  </a:cubicBezTo>
                  <a:lnTo>
                    <a:pt x="19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137"/>
            <p:cNvSpPr/>
            <p:nvPr/>
          </p:nvSpPr>
          <p:spPr>
            <a:xfrm>
              <a:off x="6579112" y="2879362"/>
              <a:ext cx="289423" cy="1136027"/>
            </a:xfrm>
            <a:custGeom>
              <a:rect b="b" l="l" r="r" t="t"/>
              <a:pathLst>
                <a:path extrusionOk="0" h="14291" w="3641">
                  <a:moveTo>
                    <a:pt x="1734" y="1"/>
                  </a:moveTo>
                  <a:cubicBezTo>
                    <a:pt x="1714" y="1"/>
                    <a:pt x="1694" y="11"/>
                    <a:pt x="1686" y="36"/>
                  </a:cubicBezTo>
                  <a:cubicBezTo>
                    <a:pt x="1333" y="1082"/>
                    <a:pt x="980" y="2129"/>
                    <a:pt x="634" y="3176"/>
                  </a:cubicBezTo>
                  <a:cubicBezTo>
                    <a:pt x="457" y="3699"/>
                    <a:pt x="287" y="4228"/>
                    <a:pt x="122" y="4752"/>
                  </a:cubicBezTo>
                  <a:cubicBezTo>
                    <a:pt x="49" y="4983"/>
                    <a:pt x="1" y="5220"/>
                    <a:pt x="214" y="5384"/>
                  </a:cubicBezTo>
                  <a:cubicBezTo>
                    <a:pt x="311" y="5445"/>
                    <a:pt x="415" y="5494"/>
                    <a:pt x="518" y="5536"/>
                  </a:cubicBezTo>
                  <a:lnTo>
                    <a:pt x="901" y="5707"/>
                  </a:lnTo>
                  <a:lnTo>
                    <a:pt x="1729" y="6084"/>
                  </a:lnTo>
                  <a:cubicBezTo>
                    <a:pt x="1936" y="6175"/>
                    <a:pt x="2143" y="6261"/>
                    <a:pt x="2350" y="6346"/>
                  </a:cubicBezTo>
                  <a:cubicBezTo>
                    <a:pt x="2088" y="6419"/>
                    <a:pt x="1820" y="6480"/>
                    <a:pt x="1552" y="6547"/>
                  </a:cubicBezTo>
                  <a:cubicBezTo>
                    <a:pt x="1199" y="6632"/>
                    <a:pt x="853" y="6723"/>
                    <a:pt x="500" y="6808"/>
                  </a:cubicBezTo>
                  <a:cubicBezTo>
                    <a:pt x="433" y="6826"/>
                    <a:pt x="402" y="6899"/>
                    <a:pt x="433" y="6966"/>
                  </a:cubicBezTo>
                  <a:cubicBezTo>
                    <a:pt x="1053" y="7794"/>
                    <a:pt x="1601" y="8682"/>
                    <a:pt x="2057" y="9619"/>
                  </a:cubicBezTo>
                  <a:cubicBezTo>
                    <a:pt x="2283" y="10076"/>
                    <a:pt x="2477" y="10550"/>
                    <a:pt x="2654" y="11031"/>
                  </a:cubicBezTo>
                  <a:cubicBezTo>
                    <a:pt x="2830" y="11512"/>
                    <a:pt x="2988" y="12005"/>
                    <a:pt x="3116" y="12504"/>
                  </a:cubicBezTo>
                  <a:cubicBezTo>
                    <a:pt x="3256" y="13069"/>
                    <a:pt x="3366" y="13641"/>
                    <a:pt x="3451" y="14219"/>
                  </a:cubicBezTo>
                  <a:cubicBezTo>
                    <a:pt x="3456" y="14268"/>
                    <a:pt x="3495" y="14290"/>
                    <a:pt x="3536" y="14290"/>
                  </a:cubicBezTo>
                  <a:cubicBezTo>
                    <a:pt x="3587" y="14290"/>
                    <a:pt x="3640" y="14256"/>
                    <a:pt x="3633" y="14195"/>
                  </a:cubicBezTo>
                  <a:cubicBezTo>
                    <a:pt x="3573" y="13672"/>
                    <a:pt x="3481" y="13155"/>
                    <a:pt x="3360" y="12644"/>
                  </a:cubicBezTo>
                  <a:lnTo>
                    <a:pt x="3360" y="12637"/>
                  </a:lnTo>
                  <a:cubicBezTo>
                    <a:pt x="3250" y="12132"/>
                    <a:pt x="3104" y="11633"/>
                    <a:pt x="2940" y="11147"/>
                  </a:cubicBezTo>
                  <a:cubicBezTo>
                    <a:pt x="2599" y="10155"/>
                    <a:pt x="2149" y="9200"/>
                    <a:pt x="1613" y="8299"/>
                  </a:cubicBezTo>
                  <a:cubicBezTo>
                    <a:pt x="1339" y="7837"/>
                    <a:pt x="1041" y="7398"/>
                    <a:pt x="713" y="6972"/>
                  </a:cubicBezTo>
                  <a:cubicBezTo>
                    <a:pt x="1011" y="6893"/>
                    <a:pt x="1303" y="6808"/>
                    <a:pt x="1601" y="6723"/>
                  </a:cubicBezTo>
                  <a:cubicBezTo>
                    <a:pt x="1948" y="6632"/>
                    <a:pt x="2295" y="6522"/>
                    <a:pt x="2642" y="6449"/>
                  </a:cubicBezTo>
                  <a:cubicBezTo>
                    <a:pt x="2721" y="6425"/>
                    <a:pt x="2733" y="6327"/>
                    <a:pt x="2666" y="6285"/>
                  </a:cubicBezTo>
                  <a:cubicBezTo>
                    <a:pt x="2429" y="6163"/>
                    <a:pt x="2191" y="6041"/>
                    <a:pt x="1954" y="5932"/>
                  </a:cubicBezTo>
                  <a:lnTo>
                    <a:pt x="1230" y="5603"/>
                  </a:lnTo>
                  <a:lnTo>
                    <a:pt x="518" y="5281"/>
                  </a:lnTo>
                  <a:cubicBezTo>
                    <a:pt x="439" y="5250"/>
                    <a:pt x="329" y="5214"/>
                    <a:pt x="299" y="5129"/>
                  </a:cubicBezTo>
                  <a:cubicBezTo>
                    <a:pt x="262" y="5050"/>
                    <a:pt x="311" y="4916"/>
                    <a:pt x="342" y="4825"/>
                  </a:cubicBezTo>
                  <a:cubicBezTo>
                    <a:pt x="658" y="3814"/>
                    <a:pt x="962" y="2798"/>
                    <a:pt x="1272" y="1782"/>
                  </a:cubicBezTo>
                  <a:cubicBezTo>
                    <a:pt x="1443" y="1210"/>
                    <a:pt x="1613" y="632"/>
                    <a:pt x="1784" y="60"/>
                  </a:cubicBezTo>
                  <a:cubicBezTo>
                    <a:pt x="1795" y="24"/>
                    <a:pt x="1764" y="1"/>
                    <a:pt x="1734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137"/>
            <p:cNvSpPr/>
            <p:nvPr/>
          </p:nvSpPr>
          <p:spPr>
            <a:xfrm>
              <a:off x="6842224" y="3699144"/>
              <a:ext cx="892514" cy="1388337"/>
            </a:xfrm>
            <a:custGeom>
              <a:rect b="b" l="l" r="r" t="t"/>
              <a:pathLst>
                <a:path extrusionOk="0" h="17465" w="11228">
                  <a:moveTo>
                    <a:pt x="8933" y="0"/>
                  </a:moveTo>
                  <a:lnTo>
                    <a:pt x="859" y="2781"/>
                  </a:lnTo>
                  <a:lnTo>
                    <a:pt x="1" y="9249"/>
                  </a:lnTo>
                  <a:cubicBezTo>
                    <a:pt x="1" y="9249"/>
                    <a:pt x="713" y="17092"/>
                    <a:pt x="1717" y="17384"/>
                  </a:cubicBezTo>
                  <a:cubicBezTo>
                    <a:pt x="1907" y="17439"/>
                    <a:pt x="2250" y="17465"/>
                    <a:pt x="2704" y="17465"/>
                  </a:cubicBezTo>
                  <a:cubicBezTo>
                    <a:pt x="4663" y="17465"/>
                    <a:pt x="8673" y="16987"/>
                    <a:pt x="11227" y="16320"/>
                  </a:cubicBezTo>
                  <a:cubicBezTo>
                    <a:pt x="10540" y="12042"/>
                    <a:pt x="8933" y="0"/>
                    <a:pt x="8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137"/>
            <p:cNvSpPr/>
            <p:nvPr/>
          </p:nvSpPr>
          <p:spPr>
            <a:xfrm>
              <a:off x="6924019" y="3381184"/>
              <a:ext cx="370185" cy="711378"/>
            </a:xfrm>
            <a:custGeom>
              <a:rect b="b" l="l" r="r" t="t"/>
              <a:pathLst>
                <a:path extrusionOk="0" h="8949" w="4657">
                  <a:moveTo>
                    <a:pt x="4517" y="0"/>
                  </a:moveTo>
                  <a:cubicBezTo>
                    <a:pt x="4485" y="0"/>
                    <a:pt x="4453" y="15"/>
                    <a:pt x="4430" y="51"/>
                  </a:cubicBezTo>
                  <a:lnTo>
                    <a:pt x="4436" y="51"/>
                  </a:lnTo>
                  <a:cubicBezTo>
                    <a:pt x="3755" y="1146"/>
                    <a:pt x="3116" y="2266"/>
                    <a:pt x="2507" y="3404"/>
                  </a:cubicBezTo>
                  <a:cubicBezTo>
                    <a:pt x="1905" y="4548"/>
                    <a:pt x="1345" y="5704"/>
                    <a:pt x="834" y="6872"/>
                  </a:cubicBezTo>
                  <a:cubicBezTo>
                    <a:pt x="548" y="7541"/>
                    <a:pt x="280" y="8211"/>
                    <a:pt x="12" y="8886"/>
                  </a:cubicBezTo>
                  <a:cubicBezTo>
                    <a:pt x="0" y="8919"/>
                    <a:pt x="34" y="8948"/>
                    <a:pt x="65" y="8948"/>
                  </a:cubicBezTo>
                  <a:cubicBezTo>
                    <a:pt x="81" y="8948"/>
                    <a:pt x="96" y="8941"/>
                    <a:pt x="104" y="8923"/>
                  </a:cubicBezTo>
                  <a:cubicBezTo>
                    <a:pt x="590" y="7736"/>
                    <a:pt x="1132" y="6574"/>
                    <a:pt x="1698" y="5424"/>
                  </a:cubicBezTo>
                  <a:cubicBezTo>
                    <a:pt x="2264" y="4274"/>
                    <a:pt x="2866" y="3130"/>
                    <a:pt x="3505" y="2010"/>
                  </a:cubicBezTo>
                  <a:cubicBezTo>
                    <a:pt x="3858" y="1384"/>
                    <a:pt x="4223" y="763"/>
                    <a:pt x="4606" y="148"/>
                  </a:cubicBezTo>
                  <a:cubicBezTo>
                    <a:pt x="4657" y="73"/>
                    <a:pt x="4589" y="0"/>
                    <a:pt x="4517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137"/>
            <p:cNvSpPr/>
            <p:nvPr/>
          </p:nvSpPr>
          <p:spPr>
            <a:xfrm>
              <a:off x="6804545" y="2790731"/>
              <a:ext cx="354605" cy="1003752"/>
            </a:xfrm>
            <a:custGeom>
              <a:rect b="b" l="l" r="r" t="t"/>
              <a:pathLst>
                <a:path extrusionOk="0" h="12627" w="4461">
                  <a:moveTo>
                    <a:pt x="0" y="1"/>
                  </a:moveTo>
                  <a:cubicBezTo>
                    <a:pt x="0" y="1"/>
                    <a:pt x="0" y="5228"/>
                    <a:pt x="414" y="7473"/>
                  </a:cubicBezTo>
                  <a:cubicBezTo>
                    <a:pt x="779" y="9432"/>
                    <a:pt x="1905" y="12627"/>
                    <a:pt x="1905" y="12627"/>
                  </a:cubicBezTo>
                  <a:cubicBezTo>
                    <a:pt x="1905" y="12627"/>
                    <a:pt x="2732" y="9201"/>
                    <a:pt x="2982" y="7662"/>
                  </a:cubicBezTo>
                  <a:cubicBezTo>
                    <a:pt x="3383" y="5215"/>
                    <a:pt x="4460" y="2137"/>
                    <a:pt x="3809" y="1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137"/>
            <p:cNvSpPr/>
            <p:nvPr/>
          </p:nvSpPr>
          <p:spPr>
            <a:xfrm>
              <a:off x="7354934" y="3033573"/>
              <a:ext cx="626938" cy="1094214"/>
            </a:xfrm>
            <a:custGeom>
              <a:rect b="b" l="l" r="r" t="t"/>
              <a:pathLst>
                <a:path extrusionOk="0" h="13765" w="7887">
                  <a:moveTo>
                    <a:pt x="4327" y="0"/>
                  </a:moveTo>
                  <a:cubicBezTo>
                    <a:pt x="2325" y="152"/>
                    <a:pt x="1" y="3517"/>
                    <a:pt x="3068" y="12851"/>
                  </a:cubicBezTo>
                  <a:lnTo>
                    <a:pt x="7887" y="13764"/>
                  </a:lnTo>
                  <a:cubicBezTo>
                    <a:pt x="7887" y="9359"/>
                    <a:pt x="6098" y="3012"/>
                    <a:pt x="4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137"/>
            <p:cNvSpPr/>
            <p:nvPr/>
          </p:nvSpPr>
          <p:spPr>
            <a:xfrm>
              <a:off x="6746518" y="1985575"/>
              <a:ext cx="275274" cy="407161"/>
            </a:xfrm>
            <a:custGeom>
              <a:rect b="b" l="l" r="r" t="t"/>
              <a:pathLst>
                <a:path extrusionOk="0" h="5122" w="3463">
                  <a:moveTo>
                    <a:pt x="1371" y="0"/>
                  </a:moveTo>
                  <a:cubicBezTo>
                    <a:pt x="852" y="0"/>
                    <a:pt x="325" y="181"/>
                    <a:pt x="0" y="686"/>
                  </a:cubicBezTo>
                  <a:lnTo>
                    <a:pt x="1911" y="5122"/>
                  </a:lnTo>
                  <a:lnTo>
                    <a:pt x="3402" y="4526"/>
                  </a:lnTo>
                  <a:cubicBezTo>
                    <a:pt x="3462" y="3321"/>
                    <a:pt x="2951" y="1915"/>
                    <a:pt x="2951" y="1915"/>
                  </a:cubicBezTo>
                  <a:cubicBezTo>
                    <a:pt x="3377" y="1733"/>
                    <a:pt x="3462" y="1106"/>
                    <a:pt x="2872" y="942"/>
                  </a:cubicBezTo>
                  <a:cubicBezTo>
                    <a:pt x="3263" y="614"/>
                    <a:pt x="2328" y="0"/>
                    <a:pt x="1371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137"/>
            <p:cNvSpPr/>
            <p:nvPr/>
          </p:nvSpPr>
          <p:spPr>
            <a:xfrm>
              <a:off x="6305825" y="2280961"/>
              <a:ext cx="130205" cy="325124"/>
            </a:xfrm>
            <a:custGeom>
              <a:rect b="b" l="l" r="r" t="t"/>
              <a:pathLst>
                <a:path extrusionOk="0" h="4090" w="1638">
                  <a:moveTo>
                    <a:pt x="1206" y="0"/>
                  </a:moveTo>
                  <a:lnTo>
                    <a:pt x="1" y="189"/>
                  </a:lnTo>
                  <a:cubicBezTo>
                    <a:pt x="19" y="2386"/>
                    <a:pt x="1638" y="4089"/>
                    <a:pt x="1638" y="4089"/>
                  </a:cubicBezTo>
                  <a:lnTo>
                    <a:pt x="1206" y="0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137"/>
            <p:cNvSpPr/>
            <p:nvPr/>
          </p:nvSpPr>
          <p:spPr>
            <a:xfrm>
              <a:off x="6655581" y="2386841"/>
              <a:ext cx="481789" cy="628786"/>
            </a:xfrm>
            <a:custGeom>
              <a:rect b="b" l="l" r="r" t="t"/>
              <a:pathLst>
                <a:path extrusionOk="0" h="7910" w="6061">
                  <a:moveTo>
                    <a:pt x="3633" y="1"/>
                  </a:moveTo>
                  <a:lnTo>
                    <a:pt x="0" y="3080"/>
                  </a:lnTo>
                  <a:lnTo>
                    <a:pt x="767" y="4449"/>
                  </a:lnTo>
                  <a:lnTo>
                    <a:pt x="1655" y="6025"/>
                  </a:lnTo>
                  <a:lnTo>
                    <a:pt x="2099" y="6865"/>
                  </a:lnTo>
                  <a:cubicBezTo>
                    <a:pt x="2454" y="7526"/>
                    <a:pt x="3137" y="7910"/>
                    <a:pt x="3845" y="7910"/>
                  </a:cubicBezTo>
                  <a:cubicBezTo>
                    <a:pt x="4121" y="7910"/>
                    <a:pt x="4401" y="7851"/>
                    <a:pt x="4667" y="7729"/>
                  </a:cubicBezTo>
                  <a:cubicBezTo>
                    <a:pt x="5616" y="7291"/>
                    <a:pt x="6061" y="6189"/>
                    <a:pt x="5683" y="5210"/>
                  </a:cubicBezTo>
                  <a:lnTo>
                    <a:pt x="3633" y="1"/>
                  </a:ln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137"/>
            <p:cNvSpPr/>
            <p:nvPr/>
          </p:nvSpPr>
          <p:spPr>
            <a:xfrm>
              <a:off x="6734356" y="2811557"/>
              <a:ext cx="152462" cy="343487"/>
            </a:xfrm>
            <a:custGeom>
              <a:rect b="b" l="l" r="r" t="t"/>
              <a:pathLst>
                <a:path extrusionOk="0" h="4321" w="1918">
                  <a:moveTo>
                    <a:pt x="263" y="0"/>
                  </a:moveTo>
                  <a:lnTo>
                    <a:pt x="1" y="67"/>
                  </a:lnTo>
                  <a:lnTo>
                    <a:pt x="1115" y="4321"/>
                  </a:lnTo>
                  <a:lnTo>
                    <a:pt x="1918" y="2489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137"/>
            <p:cNvSpPr/>
            <p:nvPr/>
          </p:nvSpPr>
          <p:spPr>
            <a:xfrm>
              <a:off x="6915752" y="2666965"/>
              <a:ext cx="271458" cy="468290"/>
            </a:xfrm>
            <a:custGeom>
              <a:rect b="b" l="l" r="r" t="t"/>
              <a:pathLst>
                <a:path extrusionOk="0" h="5891" w="3415">
                  <a:moveTo>
                    <a:pt x="1741" y="0"/>
                  </a:moveTo>
                  <a:lnTo>
                    <a:pt x="1" y="4454"/>
                  </a:lnTo>
                  <a:lnTo>
                    <a:pt x="2252" y="5890"/>
                  </a:lnTo>
                  <a:lnTo>
                    <a:pt x="3414" y="1381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137"/>
            <p:cNvSpPr/>
            <p:nvPr/>
          </p:nvSpPr>
          <p:spPr>
            <a:xfrm>
              <a:off x="6702480" y="2570225"/>
              <a:ext cx="273366" cy="312008"/>
            </a:xfrm>
            <a:custGeom>
              <a:rect b="b" l="l" r="r" t="t"/>
              <a:pathLst>
                <a:path extrusionOk="0" h="3925" w="3439">
                  <a:moveTo>
                    <a:pt x="3195" y="0"/>
                  </a:moveTo>
                  <a:cubicBezTo>
                    <a:pt x="2307" y="189"/>
                    <a:pt x="0" y="1862"/>
                    <a:pt x="0" y="1862"/>
                  </a:cubicBezTo>
                  <a:lnTo>
                    <a:pt x="1169" y="3925"/>
                  </a:lnTo>
                  <a:cubicBezTo>
                    <a:pt x="2994" y="3073"/>
                    <a:pt x="3438" y="1126"/>
                    <a:pt x="3195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137"/>
            <p:cNvSpPr/>
            <p:nvPr/>
          </p:nvSpPr>
          <p:spPr>
            <a:xfrm>
              <a:off x="6890156" y="2308782"/>
              <a:ext cx="231236" cy="254614"/>
            </a:xfrm>
            <a:custGeom>
              <a:rect b="b" l="l" r="r" t="t"/>
              <a:pathLst>
                <a:path extrusionOk="0" h="3203" w="2909">
                  <a:moveTo>
                    <a:pt x="1809" y="0"/>
                  </a:moveTo>
                  <a:cubicBezTo>
                    <a:pt x="1514" y="0"/>
                    <a:pt x="1212" y="142"/>
                    <a:pt x="998" y="356"/>
                  </a:cubicBezTo>
                  <a:cubicBezTo>
                    <a:pt x="463" y="892"/>
                    <a:pt x="0" y="2194"/>
                    <a:pt x="584" y="2839"/>
                  </a:cubicBezTo>
                  <a:cubicBezTo>
                    <a:pt x="802" y="3078"/>
                    <a:pt x="1126" y="3202"/>
                    <a:pt x="1451" y="3202"/>
                  </a:cubicBezTo>
                  <a:cubicBezTo>
                    <a:pt x="1580" y="3202"/>
                    <a:pt x="1709" y="3183"/>
                    <a:pt x="1832" y="3143"/>
                  </a:cubicBezTo>
                  <a:cubicBezTo>
                    <a:pt x="2264" y="2985"/>
                    <a:pt x="2605" y="2644"/>
                    <a:pt x="2757" y="2212"/>
                  </a:cubicBezTo>
                  <a:cubicBezTo>
                    <a:pt x="2903" y="1780"/>
                    <a:pt x="2909" y="1312"/>
                    <a:pt x="2769" y="879"/>
                  </a:cubicBezTo>
                  <a:cubicBezTo>
                    <a:pt x="2665" y="545"/>
                    <a:pt x="2471" y="210"/>
                    <a:pt x="2148" y="70"/>
                  </a:cubicBezTo>
                  <a:cubicBezTo>
                    <a:pt x="2040" y="22"/>
                    <a:pt x="1925" y="0"/>
                    <a:pt x="1809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137"/>
            <p:cNvSpPr/>
            <p:nvPr/>
          </p:nvSpPr>
          <p:spPr>
            <a:xfrm>
              <a:off x="6977595" y="2392724"/>
              <a:ext cx="86565" cy="96106"/>
            </a:xfrm>
            <a:custGeom>
              <a:rect b="b" l="l" r="r" t="t"/>
              <a:pathLst>
                <a:path extrusionOk="0" h="1209" w="1089">
                  <a:moveTo>
                    <a:pt x="994" y="0"/>
                  </a:moveTo>
                  <a:cubicBezTo>
                    <a:pt x="986" y="0"/>
                    <a:pt x="978" y="2"/>
                    <a:pt x="969" y="6"/>
                  </a:cubicBezTo>
                  <a:cubicBezTo>
                    <a:pt x="537" y="207"/>
                    <a:pt x="196" y="462"/>
                    <a:pt x="56" y="937"/>
                  </a:cubicBezTo>
                  <a:cubicBezTo>
                    <a:pt x="0" y="1075"/>
                    <a:pt x="107" y="1208"/>
                    <a:pt x="236" y="1208"/>
                  </a:cubicBezTo>
                  <a:cubicBezTo>
                    <a:pt x="261" y="1208"/>
                    <a:pt x="286" y="1203"/>
                    <a:pt x="312" y="1193"/>
                  </a:cubicBezTo>
                  <a:cubicBezTo>
                    <a:pt x="361" y="1174"/>
                    <a:pt x="403" y="1132"/>
                    <a:pt x="422" y="1083"/>
                  </a:cubicBezTo>
                  <a:cubicBezTo>
                    <a:pt x="507" y="761"/>
                    <a:pt x="708" y="316"/>
                    <a:pt x="1030" y="116"/>
                  </a:cubicBezTo>
                  <a:cubicBezTo>
                    <a:pt x="1089" y="84"/>
                    <a:pt x="1049" y="0"/>
                    <a:pt x="99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137"/>
            <p:cNvSpPr/>
            <p:nvPr/>
          </p:nvSpPr>
          <p:spPr>
            <a:xfrm>
              <a:off x="6346445" y="2144476"/>
              <a:ext cx="631310" cy="676163"/>
            </a:xfrm>
            <a:custGeom>
              <a:rect b="b" l="l" r="r" t="t"/>
              <a:pathLst>
                <a:path extrusionOk="0" h="8506" w="7942">
                  <a:moveTo>
                    <a:pt x="4240" y="0"/>
                  </a:moveTo>
                  <a:cubicBezTo>
                    <a:pt x="3198" y="0"/>
                    <a:pt x="2002" y="371"/>
                    <a:pt x="1206" y="1042"/>
                  </a:cubicBezTo>
                  <a:cubicBezTo>
                    <a:pt x="786" y="1395"/>
                    <a:pt x="476" y="1839"/>
                    <a:pt x="360" y="2356"/>
                  </a:cubicBezTo>
                  <a:cubicBezTo>
                    <a:pt x="1" y="4005"/>
                    <a:pt x="816" y="6141"/>
                    <a:pt x="1924" y="7346"/>
                  </a:cubicBezTo>
                  <a:lnTo>
                    <a:pt x="1930" y="7340"/>
                  </a:lnTo>
                  <a:cubicBezTo>
                    <a:pt x="2551" y="8025"/>
                    <a:pt x="3439" y="8505"/>
                    <a:pt x="4360" y="8505"/>
                  </a:cubicBezTo>
                  <a:cubicBezTo>
                    <a:pt x="4403" y="8505"/>
                    <a:pt x="4447" y="8504"/>
                    <a:pt x="4492" y="8502"/>
                  </a:cubicBezTo>
                  <a:cubicBezTo>
                    <a:pt x="5830" y="8441"/>
                    <a:pt x="6944" y="7370"/>
                    <a:pt x="7485" y="6147"/>
                  </a:cubicBezTo>
                  <a:cubicBezTo>
                    <a:pt x="7796" y="5441"/>
                    <a:pt x="7942" y="4675"/>
                    <a:pt x="7905" y="3908"/>
                  </a:cubicBezTo>
                  <a:cubicBezTo>
                    <a:pt x="7844" y="2247"/>
                    <a:pt x="6974" y="665"/>
                    <a:pt x="5258" y="141"/>
                  </a:cubicBezTo>
                  <a:cubicBezTo>
                    <a:pt x="4954" y="46"/>
                    <a:pt x="4607" y="0"/>
                    <a:pt x="4240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137"/>
            <p:cNvSpPr/>
            <p:nvPr/>
          </p:nvSpPr>
          <p:spPr>
            <a:xfrm>
              <a:off x="6477047" y="2507905"/>
              <a:ext cx="50397" cy="57871"/>
            </a:xfrm>
            <a:custGeom>
              <a:rect b="b" l="l" r="r" t="t"/>
              <a:pathLst>
                <a:path extrusionOk="0" h="728" w="634">
                  <a:moveTo>
                    <a:pt x="268" y="1"/>
                  </a:moveTo>
                  <a:cubicBezTo>
                    <a:pt x="254" y="1"/>
                    <a:pt x="240" y="2"/>
                    <a:pt x="226" y="5"/>
                  </a:cubicBezTo>
                  <a:cubicBezTo>
                    <a:pt x="80" y="36"/>
                    <a:pt x="1" y="218"/>
                    <a:pt x="50" y="419"/>
                  </a:cubicBezTo>
                  <a:cubicBezTo>
                    <a:pt x="94" y="596"/>
                    <a:pt x="228" y="727"/>
                    <a:pt x="366" y="727"/>
                  </a:cubicBezTo>
                  <a:cubicBezTo>
                    <a:pt x="380" y="727"/>
                    <a:pt x="395" y="726"/>
                    <a:pt x="409" y="723"/>
                  </a:cubicBezTo>
                  <a:cubicBezTo>
                    <a:pt x="555" y="693"/>
                    <a:pt x="634" y="504"/>
                    <a:pt x="585" y="309"/>
                  </a:cubicBezTo>
                  <a:cubicBezTo>
                    <a:pt x="535" y="128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137"/>
            <p:cNvSpPr/>
            <p:nvPr/>
          </p:nvSpPr>
          <p:spPr>
            <a:xfrm>
              <a:off x="6648745" y="2459098"/>
              <a:ext cx="50874" cy="57791"/>
            </a:xfrm>
            <a:custGeom>
              <a:rect b="b" l="l" r="r" t="t"/>
              <a:pathLst>
                <a:path extrusionOk="0" h="727" w="640">
                  <a:moveTo>
                    <a:pt x="274" y="0"/>
                  </a:moveTo>
                  <a:cubicBezTo>
                    <a:pt x="260" y="0"/>
                    <a:pt x="246" y="2"/>
                    <a:pt x="232" y="5"/>
                  </a:cubicBezTo>
                  <a:cubicBezTo>
                    <a:pt x="86" y="35"/>
                    <a:pt x="1" y="218"/>
                    <a:pt x="56" y="418"/>
                  </a:cubicBezTo>
                  <a:cubicBezTo>
                    <a:pt x="100" y="595"/>
                    <a:pt x="234" y="727"/>
                    <a:pt x="368" y="727"/>
                  </a:cubicBezTo>
                  <a:cubicBezTo>
                    <a:pt x="382" y="727"/>
                    <a:pt x="395" y="725"/>
                    <a:pt x="409" y="723"/>
                  </a:cubicBezTo>
                  <a:cubicBezTo>
                    <a:pt x="561" y="686"/>
                    <a:pt x="640" y="504"/>
                    <a:pt x="585" y="309"/>
                  </a:cubicBezTo>
                  <a:cubicBezTo>
                    <a:pt x="541" y="127"/>
                    <a:pt x="407" y="0"/>
                    <a:pt x="274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137"/>
            <p:cNvSpPr/>
            <p:nvPr/>
          </p:nvSpPr>
          <p:spPr>
            <a:xfrm>
              <a:off x="6548667" y="2449559"/>
              <a:ext cx="46979" cy="187284"/>
            </a:xfrm>
            <a:custGeom>
              <a:rect b="b" l="l" r="r" t="t"/>
              <a:pathLst>
                <a:path extrusionOk="0" h="2356" w="591">
                  <a:moveTo>
                    <a:pt x="153" y="1"/>
                  </a:moveTo>
                  <a:cubicBezTo>
                    <a:pt x="134" y="1"/>
                    <a:pt x="113" y="14"/>
                    <a:pt x="110" y="39"/>
                  </a:cubicBezTo>
                  <a:cubicBezTo>
                    <a:pt x="61" y="557"/>
                    <a:pt x="19" y="1068"/>
                    <a:pt x="7" y="1591"/>
                  </a:cubicBezTo>
                  <a:cubicBezTo>
                    <a:pt x="0" y="1798"/>
                    <a:pt x="13" y="2029"/>
                    <a:pt x="140" y="2200"/>
                  </a:cubicBezTo>
                  <a:cubicBezTo>
                    <a:pt x="207" y="2289"/>
                    <a:pt x="320" y="2355"/>
                    <a:pt x="434" y="2355"/>
                  </a:cubicBezTo>
                  <a:cubicBezTo>
                    <a:pt x="474" y="2355"/>
                    <a:pt x="515" y="2347"/>
                    <a:pt x="554" y="2327"/>
                  </a:cubicBezTo>
                  <a:cubicBezTo>
                    <a:pt x="591" y="2303"/>
                    <a:pt x="585" y="2242"/>
                    <a:pt x="542" y="2230"/>
                  </a:cubicBezTo>
                  <a:cubicBezTo>
                    <a:pt x="384" y="2181"/>
                    <a:pt x="232" y="2102"/>
                    <a:pt x="177" y="1932"/>
                  </a:cubicBezTo>
                  <a:cubicBezTo>
                    <a:pt x="110" y="1737"/>
                    <a:pt x="146" y="1506"/>
                    <a:pt x="153" y="1305"/>
                  </a:cubicBezTo>
                  <a:cubicBezTo>
                    <a:pt x="177" y="879"/>
                    <a:pt x="189" y="459"/>
                    <a:pt x="189" y="39"/>
                  </a:cubicBezTo>
                  <a:cubicBezTo>
                    <a:pt x="189" y="13"/>
                    <a:pt x="172" y="1"/>
                    <a:pt x="153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137"/>
            <p:cNvSpPr/>
            <p:nvPr/>
          </p:nvSpPr>
          <p:spPr>
            <a:xfrm>
              <a:off x="6374902" y="2386921"/>
              <a:ext cx="110332" cy="56519"/>
            </a:xfrm>
            <a:custGeom>
              <a:rect b="b" l="l" r="r" t="t"/>
              <a:pathLst>
                <a:path extrusionOk="0" h="711" w="1388">
                  <a:moveTo>
                    <a:pt x="857" y="0"/>
                  </a:moveTo>
                  <a:cubicBezTo>
                    <a:pt x="497" y="0"/>
                    <a:pt x="1" y="222"/>
                    <a:pt x="14" y="475"/>
                  </a:cubicBezTo>
                  <a:cubicBezTo>
                    <a:pt x="23" y="645"/>
                    <a:pt x="149" y="711"/>
                    <a:pt x="316" y="711"/>
                  </a:cubicBezTo>
                  <a:cubicBezTo>
                    <a:pt x="728" y="711"/>
                    <a:pt x="1387" y="312"/>
                    <a:pt x="1158" y="91"/>
                  </a:cubicBezTo>
                  <a:cubicBezTo>
                    <a:pt x="1093" y="28"/>
                    <a:pt x="983" y="0"/>
                    <a:pt x="857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137"/>
            <p:cNvSpPr/>
            <p:nvPr/>
          </p:nvSpPr>
          <p:spPr>
            <a:xfrm>
              <a:off x="6639047" y="2316652"/>
              <a:ext cx="132112" cy="57155"/>
            </a:xfrm>
            <a:custGeom>
              <a:rect b="b" l="l" r="r" t="t"/>
              <a:pathLst>
                <a:path extrusionOk="0" h="719" w="1662">
                  <a:moveTo>
                    <a:pt x="921" y="1"/>
                  </a:moveTo>
                  <a:cubicBezTo>
                    <a:pt x="516" y="1"/>
                    <a:pt x="16" y="192"/>
                    <a:pt x="7" y="464"/>
                  </a:cubicBezTo>
                  <a:cubicBezTo>
                    <a:pt x="1" y="642"/>
                    <a:pt x="236" y="719"/>
                    <a:pt x="519" y="719"/>
                  </a:cubicBezTo>
                  <a:cubicBezTo>
                    <a:pt x="1017" y="719"/>
                    <a:pt x="1662" y="480"/>
                    <a:pt x="1370" y="142"/>
                  </a:cubicBezTo>
                  <a:cubicBezTo>
                    <a:pt x="1284" y="44"/>
                    <a:pt x="1114" y="1"/>
                    <a:pt x="921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137"/>
            <p:cNvSpPr/>
            <p:nvPr/>
          </p:nvSpPr>
          <p:spPr>
            <a:xfrm>
              <a:off x="6644135" y="2614183"/>
              <a:ext cx="66136" cy="53419"/>
            </a:xfrm>
            <a:custGeom>
              <a:rect b="b" l="l" r="r" t="t"/>
              <a:pathLst>
                <a:path extrusionOk="0" h="672" w="832">
                  <a:moveTo>
                    <a:pt x="731" y="0"/>
                  </a:moveTo>
                  <a:cubicBezTo>
                    <a:pt x="597" y="0"/>
                    <a:pt x="16" y="399"/>
                    <a:pt x="4" y="518"/>
                  </a:cubicBezTo>
                  <a:cubicBezTo>
                    <a:pt x="0" y="575"/>
                    <a:pt x="144" y="671"/>
                    <a:pt x="322" y="671"/>
                  </a:cubicBezTo>
                  <a:cubicBezTo>
                    <a:pt x="413" y="671"/>
                    <a:pt x="512" y="646"/>
                    <a:pt x="607" y="579"/>
                  </a:cubicBezTo>
                  <a:cubicBezTo>
                    <a:pt x="832" y="415"/>
                    <a:pt x="832" y="80"/>
                    <a:pt x="759" y="7"/>
                  </a:cubicBezTo>
                  <a:lnTo>
                    <a:pt x="753" y="7"/>
                  </a:lnTo>
                  <a:cubicBezTo>
                    <a:pt x="748" y="2"/>
                    <a:pt x="741" y="0"/>
                    <a:pt x="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137"/>
            <p:cNvSpPr/>
            <p:nvPr/>
          </p:nvSpPr>
          <p:spPr>
            <a:xfrm>
              <a:off x="6740238" y="2004494"/>
              <a:ext cx="275512" cy="416779"/>
            </a:xfrm>
            <a:custGeom>
              <a:rect b="b" l="l" r="r" t="t"/>
              <a:pathLst>
                <a:path extrusionOk="0" h="5243" w="3466">
                  <a:moveTo>
                    <a:pt x="1453" y="0"/>
                  </a:moveTo>
                  <a:cubicBezTo>
                    <a:pt x="735" y="0"/>
                    <a:pt x="58" y="721"/>
                    <a:pt x="0" y="2147"/>
                  </a:cubicBezTo>
                  <a:lnTo>
                    <a:pt x="0" y="2147"/>
                  </a:lnTo>
                  <a:cubicBezTo>
                    <a:pt x="0" y="2147"/>
                    <a:pt x="0" y="2146"/>
                    <a:pt x="0" y="2146"/>
                  </a:cubicBezTo>
                  <a:lnTo>
                    <a:pt x="0" y="2152"/>
                  </a:lnTo>
                  <a:cubicBezTo>
                    <a:pt x="0" y="2150"/>
                    <a:pt x="0" y="2149"/>
                    <a:pt x="0" y="2147"/>
                  </a:cubicBezTo>
                  <a:lnTo>
                    <a:pt x="0" y="2147"/>
                  </a:lnTo>
                  <a:cubicBezTo>
                    <a:pt x="146" y="3393"/>
                    <a:pt x="1348" y="5243"/>
                    <a:pt x="2035" y="5243"/>
                  </a:cubicBezTo>
                  <a:cubicBezTo>
                    <a:pt x="2156" y="5243"/>
                    <a:pt x="2262" y="5184"/>
                    <a:pt x="2343" y="5054"/>
                  </a:cubicBezTo>
                  <a:cubicBezTo>
                    <a:pt x="2878" y="4184"/>
                    <a:pt x="3158" y="3977"/>
                    <a:pt x="3158" y="3977"/>
                  </a:cubicBezTo>
                  <a:cubicBezTo>
                    <a:pt x="3466" y="1314"/>
                    <a:pt x="2422" y="0"/>
                    <a:pt x="1453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137"/>
            <p:cNvSpPr/>
            <p:nvPr/>
          </p:nvSpPr>
          <p:spPr>
            <a:xfrm>
              <a:off x="6114891" y="1978262"/>
              <a:ext cx="660244" cy="437527"/>
            </a:xfrm>
            <a:custGeom>
              <a:rect b="b" l="l" r="r" t="t"/>
              <a:pathLst>
                <a:path extrusionOk="0" h="5504" w="8306">
                  <a:moveTo>
                    <a:pt x="6258" y="1"/>
                  </a:moveTo>
                  <a:cubicBezTo>
                    <a:pt x="5104" y="1"/>
                    <a:pt x="4001" y="690"/>
                    <a:pt x="3456" y="1435"/>
                  </a:cubicBezTo>
                  <a:cubicBezTo>
                    <a:pt x="2904" y="2192"/>
                    <a:pt x="2363" y="2369"/>
                    <a:pt x="1559" y="2369"/>
                  </a:cubicBezTo>
                  <a:cubicBezTo>
                    <a:pt x="1503" y="2369"/>
                    <a:pt x="1445" y="2368"/>
                    <a:pt x="1387" y="2366"/>
                  </a:cubicBezTo>
                  <a:cubicBezTo>
                    <a:pt x="1374" y="2366"/>
                    <a:pt x="1362" y="2366"/>
                    <a:pt x="1350" y="2366"/>
                  </a:cubicBezTo>
                  <a:cubicBezTo>
                    <a:pt x="220" y="2366"/>
                    <a:pt x="0" y="3760"/>
                    <a:pt x="1800" y="3802"/>
                  </a:cubicBezTo>
                  <a:cubicBezTo>
                    <a:pt x="1019" y="3939"/>
                    <a:pt x="1067" y="4702"/>
                    <a:pt x="1703" y="4702"/>
                  </a:cubicBezTo>
                  <a:cubicBezTo>
                    <a:pt x="1830" y="4702"/>
                    <a:pt x="1981" y="4671"/>
                    <a:pt x="2153" y="4599"/>
                  </a:cubicBezTo>
                  <a:lnTo>
                    <a:pt x="2153" y="4599"/>
                  </a:lnTo>
                  <a:cubicBezTo>
                    <a:pt x="2153" y="4599"/>
                    <a:pt x="1819" y="5056"/>
                    <a:pt x="2153" y="5372"/>
                  </a:cubicBezTo>
                  <a:cubicBezTo>
                    <a:pt x="2249" y="5464"/>
                    <a:pt x="2373" y="5504"/>
                    <a:pt x="2514" y="5504"/>
                  </a:cubicBezTo>
                  <a:cubicBezTo>
                    <a:pt x="3128" y="5504"/>
                    <a:pt x="4058" y="4747"/>
                    <a:pt x="4295" y="4253"/>
                  </a:cubicBezTo>
                  <a:cubicBezTo>
                    <a:pt x="4951" y="2921"/>
                    <a:pt x="5576" y="2303"/>
                    <a:pt x="6400" y="2303"/>
                  </a:cubicBezTo>
                  <a:cubicBezTo>
                    <a:pt x="6846" y="2303"/>
                    <a:pt x="7349" y="2483"/>
                    <a:pt x="7946" y="2829"/>
                  </a:cubicBezTo>
                  <a:lnTo>
                    <a:pt x="8305" y="906"/>
                  </a:lnTo>
                  <a:cubicBezTo>
                    <a:pt x="7680" y="255"/>
                    <a:pt x="6959" y="1"/>
                    <a:pt x="625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137"/>
            <p:cNvSpPr/>
            <p:nvPr/>
          </p:nvSpPr>
          <p:spPr>
            <a:xfrm>
              <a:off x="6990393" y="4279820"/>
              <a:ext cx="555715" cy="324329"/>
            </a:xfrm>
            <a:custGeom>
              <a:rect b="b" l="l" r="r" t="t"/>
              <a:pathLst>
                <a:path extrusionOk="0" h="4080" w="6991">
                  <a:moveTo>
                    <a:pt x="6674" y="2528"/>
                  </a:moveTo>
                  <a:cubicBezTo>
                    <a:pt x="6680" y="2589"/>
                    <a:pt x="6686" y="2650"/>
                    <a:pt x="6698" y="2705"/>
                  </a:cubicBezTo>
                  <a:cubicBezTo>
                    <a:pt x="6704" y="2741"/>
                    <a:pt x="6717" y="2778"/>
                    <a:pt x="6723" y="2814"/>
                  </a:cubicBezTo>
                  <a:cubicBezTo>
                    <a:pt x="6637" y="2820"/>
                    <a:pt x="6552" y="2838"/>
                    <a:pt x="6473" y="2851"/>
                  </a:cubicBezTo>
                  <a:lnTo>
                    <a:pt x="6467" y="2851"/>
                  </a:lnTo>
                  <a:lnTo>
                    <a:pt x="6029" y="2918"/>
                  </a:lnTo>
                  <a:cubicBezTo>
                    <a:pt x="5731" y="2960"/>
                    <a:pt x="5439" y="3009"/>
                    <a:pt x="5147" y="3057"/>
                  </a:cubicBezTo>
                  <a:cubicBezTo>
                    <a:pt x="4775" y="3118"/>
                    <a:pt x="4410" y="3185"/>
                    <a:pt x="4039" y="3258"/>
                  </a:cubicBezTo>
                  <a:lnTo>
                    <a:pt x="3887" y="3137"/>
                  </a:lnTo>
                  <a:lnTo>
                    <a:pt x="3753" y="3033"/>
                  </a:lnTo>
                  <a:cubicBezTo>
                    <a:pt x="4429" y="2918"/>
                    <a:pt x="5104" y="2802"/>
                    <a:pt x="5773" y="2680"/>
                  </a:cubicBezTo>
                  <a:lnTo>
                    <a:pt x="6260" y="2595"/>
                  </a:lnTo>
                  <a:lnTo>
                    <a:pt x="6510" y="2552"/>
                  </a:lnTo>
                  <a:cubicBezTo>
                    <a:pt x="6558" y="2546"/>
                    <a:pt x="6619" y="2534"/>
                    <a:pt x="6674" y="2528"/>
                  </a:cubicBezTo>
                  <a:close/>
                  <a:moveTo>
                    <a:pt x="60" y="0"/>
                  </a:moveTo>
                  <a:cubicBezTo>
                    <a:pt x="29" y="0"/>
                    <a:pt x="0" y="41"/>
                    <a:pt x="29" y="70"/>
                  </a:cubicBezTo>
                  <a:cubicBezTo>
                    <a:pt x="620" y="605"/>
                    <a:pt x="1216" y="1141"/>
                    <a:pt x="1818" y="1670"/>
                  </a:cubicBezTo>
                  <a:cubicBezTo>
                    <a:pt x="2293" y="2084"/>
                    <a:pt x="2767" y="2504"/>
                    <a:pt x="3254" y="2905"/>
                  </a:cubicBezTo>
                  <a:lnTo>
                    <a:pt x="3242" y="2905"/>
                  </a:lnTo>
                  <a:cubicBezTo>
                    <a:pt x="2907" y="2966"/>
                    <a:pt x="2573" y="3033"/>
                    <a:pt x="2238" y="3100"/>
                  </a:cubicBezTo>
                  <a:cubicBezTo>
                    <a:pt x="2128" y="3123"/>
                    <a:pt x="2167" y="3278"/>
                    <a:pt x="2270" y="3278"/>
                  </a:cubicBezTo>
                  <a:cubicBezTo>
                    <a:pt x="2275" y="3278"/>
                    <a:pt x="2281" y="3277"/>
                    <a:pt x="2287" y="3277"/>
                  </a:cubicBezTo>
                  <a:cubicBezTo>
                    <a:pt x="2682" y="3216"/>
                    <a:pt x="3084" y="3149"/>
                    <a:pt x="3479" y="3082"/>
                  </a:cubicBezTo>
                  <a:lnTo>
                    <a:pt x="3644" y="3222"/>
                  </a:lnTo>
                  <a:lnTo>
                    <a:pt x="3759" y="3313"/>
                  </a:lnTo>
                  <a:cubicBezTo>
                    <a:pt x="3638" y="3337"/>
                    <a:pt x="3516" y="3362"/>
                    <a:pt x="3388" y="3386"/>
                  </a:cubicBezTo>
                  <a:cubicBezTo>
                    <a:pt x="3066" y="3453"/>
                    <a:pt x="2737" y="3526"/>
                    <a:pt x="2408" y="3599"/>
                  </a:cubicBezTo>
                  <a:lnTo>
                    <a:pt x="2402" y="3563"/>
                  </a:lnTo>
                  <a:lnTo>
                    <a:pt x="2378" y="3502"/>
                  </a:lnTo>
                  <a:cubicBezTo>
                    <a:pt x="2366" y="3453"/>
                    <a:pt x="2354" y="3410"/>
                    <a:pt x="2342" y="3368"/>
                  </a:cubicBezTo>
                  <a:cubicBezTo>
                    <a:pt x="2337" y="3330"/>
                    <a:pt x="2310" y="3315"/>
                    <a:pt x="2283" y="3315"/>
                  </a:cubicBezTo>
                  <a:cubicBezTo>
                    <a:pt x="2243" y="3315"/>
                    <a:pt x="2202" y="3348"/>
                    <a:pt x="2220" y="3398"/>
                  </a:cubicBezTo>
                  <a:cubicBezTo>
                    <a:pt x="2232" y="3447"/>
                    <a:pt x="2238" y="3490"/>
                    <a:pt x="2244" y="3532"/>
                  </a:cubicBezTo>
                  <a:cubicBezTo>
                    <a:pt x="2244" y="3556"/>
                    <a:pt x="2256" y="3581"/>
                    <a:pt x="2256" y="3599"/>
                  </a:cubicBezTo>
                  <a:cubicBezTo>
                    <a:pt x="2256" y="3611"/>
                    <a:pt x="2256" y="3623"/>
                    <a:pt x="2262" y="3636"/>
                  </a:cubicBezTo>
                  <a:cubicBezTo>
                    <a:pt x="2256" y="3648"/>
                    <a:pt x="2250" y="3666"/>
                    <a:pt x="2256" y="3684"/>
                  </a:cubicBezTo>
                  <a:cubicBezTo>
                    <a:pt x="2256" y="3702"/>
                    <a:pt x="2269" y="3721"/>
                    <a:pt x="2281" y="3739"/>
                  </a:cubicBezTo>
                  <a:lnTo>
                    <a:pt x="2299" y="3757"/>
                  </a:lnTo>
                  <a:cubicBezTo>
                    <a:pt x="2313" y="3771"/>
                    <a:pt x="2334" y="3779"/>
                    <a:pt x="2355" y="3779"/>
                  </a:cubicBezTo>
                  <a:cubicBezTo>
                    <a:pt x="2372" y="3779"/>
                    <a:pt x="2389" y="3774"/>
                    <a:pt x="2402" y="3763"/>
                  </a:cubicBezTo>
                  <a:cubicBezTo>
                    <a:pt x="2415" y="3768"/>
                    <a:pt x="2428" y="3772"/>
                    <a:pt x="2439" y="3772"/>
                  </a:cubicBezTo>
                  <a:cubicBezTo>
                    <a:pt x="2443" y="3772"/>
                    <a:pt x="2447" y="3771"/>
                    <a:pt x="2451" y="3769"/>
                  </a:cubicBezTo>
                  <a:cubicBezTo>
                    <a:pt x="2962" y="3672"/>
                    <a:pt x="3473" y="3581"/>
                    <a:pt x="3984" y="3490"/>
                  </a:cubicBezTo>
                  <a:lnTo>
                    <a:pt x="4173" y="3642"/>
                  </a:lnTo>
                  <a:cubicBezTo>
                    <a:pt x="4350" y="3782"/>
                    <a:pt x="4526" y="3928"/>
                    <a:pt x="4709" y="4061"/>
                  </a:cubicBezTo>
                  <a:cubicBezTo>
                    <a:pt x="4726" y="4074"/>
                    <a:pt x="4744" y="4079"/>
                    <a:pt x="4762" y="4079"/>
                  </a:cubicBezTo>
                  <a:cubicBezTo>
                    <a:pt x="4847" y="4079"/>
                    <a:pt x="4918" y="3951"/>
                    <a:pt x="4842" y="3885"/>
                  </a:cubicBezTo>
                  <a:cubicBezTo>
                    <a:pt x="4660" y="3733"/>
                    <a:pt x="4465" y="3581"/>
                    <a:pt x="4277" y="3435"/>
                  </a:cubicBezTo>
                  <a:cubicBezTo>
                    <a:pt x="4830" y="3343"/>
                    <a:pt x="5384" y="3252"/>
                    <a:pt x="5944" y="3161"/>
                  </a:cubicBezTo>
                  <a:cubicBezTo>
                    <a:pt x="6108" y="3137"/>
                    <a:pt x="6266" y="3112"/>
                    <a:pt x="6431" y="3094"/>
                  </a:cubicBezTo>
                  <a:lnTo>
                    <a:pt x="6686" y="3051"/>
                  </a:lnTo>
                  <a:cubicBezTo>
                    <a:pt x="6741" y="3045"/>
                    <a:pt x="6802" y="3039"/>
                    <a:pt x="6856" y="3021"/>
                  </a:cubicBezTo>
                  <a:cubicBezTo>
                    <a:pt x="6868" y="3026"/>
                    <a:pt x="6879" y="3028"/>
                    <a:pt x="6891" y="3028"/>
                  </a:cubicBezTo>
                  <a:cubicBezTo>
                    <a:pt x="6923" y="3028"/>
                    <a:pt x="6954" y="3010"/>
                    <a:pt x="6972" y="2978"/>
                  </a:cubicBezTo>
                  <a:cubicBezTo>
                    <a:pt x="6990" y="2942"/>
                    <a:pt x="6990" y="2899"/>
                    <a:pt x="6978" y="2857"/>
                  </a:cubicBezTo>
                  <a:lnTo>
                    <a:pt x="6978" y="2857"/>
                  </a:lnTo>
                  <a:lnTo>
                    <a:pt x="6978" y="2869"/>
                  </a:lnTo>
                  <a:cubicBezTo>
                    <a:pt x="6966" y="2845"/>
                    <a:pt x="6960" y="2820"/>
                    <a:pt x="6948" y="2796"/>
                  </a:cubicBezTo>
                  <a:cubicBezTo>
                    <a:pt x="6936" y="2753"/>
                    <a:pt x="6917" y="2711"/>
                    <a:pt x="6905" y="2668"/>
                  </a:cubicBezTo>
                  <a:cubicBezTo>
                    <a:pt x="6875" y="2583"/>
                    <a:pt x="6856" y="2498"/>
                    <a:pt x="6838" y="2412"/>
                  </a:cubicBezTo>
                  <a:cubicBezTo>
                    <a:pt x="6850" y="2354"/>
                    <a:pt x="6801" y="2296"/>
                    <a:pt x="6743" y="2296"/>
                  </a:cubicBezTo>
                  <a:cubicBezTo>
                    <a:pt x="6740" y="2296"/>
                    <a:pt x="6738" y="2297"/>
                    <a:pt x="6735" y="2297"/>
                  </a:cubicBezTo>
                  <a:cubicBezTo>
                    <a:pt x="6583" y="2303"/>
                    <a:pt x="6437" y="2327"/>
                    <a:pt x="6291" y="2364"/>
                  </a:cubicBezTo>
                  <a:lnTo>
                    <a:pt x="5859" y="2443"/>
                  </a:lnTo>
                  <a:lnTo>
                    <a:pt x="4988" y="2595"/>
                  </a:lnTo>
                  <a:cubicBezTo>
                    <a:pt x="4496" y="2686"/>
                    <a:pt x="4009" y="2772"/>
                    <a:pt x="3522" y="2857"/>
                  </a:cubicBezTo>
                  <a:cubicBezTo>
                    <a:pt x="3333" y="2711"/>
                    <a:pt x="3145" y="2559"/>
                    <a:pt x="2956" y="2412"/>
                  </a:cubicBezTo>
                  <a:cubicBezTo>
                    <a:pt x="2329" y="1920"/>
                    <a:pt x="1715" y="1415"/>
                    <a:pt x="1106" y="897"/>
                  </a:cubicBezTo>
                  <a:cubicBezTo>
                    <a:pt x="766" y="605"/>
                    <a:pt x="419" y="307"/>
                    <a:pt x="84" y="9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137"/>
            <p:cNvSpPr/>
            <p:nvPr/>
          </p:nvSpPr>
          <p:spPr>
            <a:xfrm>
              <a:off x="6477524" y="4401201"/>
              <a:ext cx="367005" cy="200321"/>
            </a:xfrm>
            <a:custGeom>
              <a:rect b="b" l="l" r="r" t="t"/>
              <a:pathLst>
                <a:path extrusionOk="0" h="2520" w="4617">
                  <a:moveTo>
                    <a:pt x="4562" y="1"/>
                  </a:moveTo>
                  <a:cubicBezTo>
                    <a:pt x="4553" y="1"/>
                    <a:pt x="4543" y="5"/>
                    <a:pt x="4534" y="15"/>
                  </a:cubicBezTo>
                  <a:cubicBezTo>
                    <a:pt x="4151" y="423"/>
                    <a:pt x="3743" y="812"/>
                    <a:pt x="3335" y="1202"/>
                  </a:cubicBezTo>
                  <a:cubicBezTo>
                    <a:pt x="3177" y="1354"/>
                    <a:pt x="3019" y="1500"/>
                    <a:pt x="2861" y="1646"/>
                  </a:cubicBezTo>
                  <a:cubicBezTo>
                    <a:pt x="2867" y="1591"/>
                    <a:pt x="2879" y="1537"/>
                    <a:pt x="2891" y="1476"/>
                  </a:cubicBezTo>
                  <a:cubicBezTo>
                    <a:pt x="2897" y="1433"/>
                    <a:pt x="2873" y="1397"/>
                    <a:pt x="2836" y="1378"/>
                  </a:cubicBezTo>
                  <a:cubicBezTo>
                    <a:pt x="2830" y="1354"/>
                    <a:pt x="2806" y="1330"/>
                    <a:pt x="2782" y="1324"/>
                  </a:cubicBezTo>
                  <a:cubicBezTo>
                    <a:pt x="2508" y="1269"/>
                    <a:pt x="2240" y="1226"/>
                    <a:pt x="1972" y="1171"/>
                  </a:cubicBezTo>
                  <a:cubicBezTo>
                    <a:pt x="1699" y="1123"/>
                    <a:pt x="1437" y="1062"/>
                    <a:pt x="1175" y="1001"/>
                  </a:cubicBezTo>
                  <a:cubicBezTo>
                    <a:pt x="816" y="922"/>
                    <a:pt x="457" y="837"/>
                    <a:pt x="98" y="746"/>
                  </a:cubicBezTo>
                  <a:cubicBezTo>
                    <a:pt x="92" y="788"/>
                    <a:pt x="80" y="831"/>
                    <a:pt x="74" y="873"/>
                  </a:cubicBezTo>
                  <a:cubicBezTo>
                    <a:pt x="427" y="971"/>
                    <a:pt x="780" y="1062"/>
                    <a:pt x="1139" y="1147"/>
                  </a:cubicBezTo>
                  <a:cubicBezTo>
                    <a:pt x="1400" y="1208"/>
                    <a:pt x="1662" y="1269"/>
                    <a:pt x="1924" y="1324"/>
                  </a:cubicBezTo>
                  <a:cubicBezTo>
                    <a:pt x="2191" y="1384"/>
                    <a:pt x="2453" y="1445"/>
                    <a:pt x="2715" y="1488"/>
                  </a:cubicBezTo>
                  <a:lnTo>
                    <a:pt x="2672" y="1713"/>
                  </a:lnTo>
                  <a:cubicBezTo>
                    <a:pt x="2672" y="1731"/>
                    <a:pt x="2666" y="1743"/>
                    <a:pt x="2660" y="1762"/>
                  </a:cubicBezTo>
                  <a:cubicBezTo>
                    <a:pt x="2417" y="1689"/>
                    <a:pt x="2161" y="1634"/>
                    <a:pt x="1918" y="1567"/>
                  </a:cubicBezTo>
                  <a:cubicBezTo>
                    <a:pt x="1650" y="1494"/>
                    <a:pt x="1382" y="1433"/>
                    <a:pt x="1114" y="1372"/>
                  </a:cubicBezTo>
                  <a:cubicBezTo>
                    <a:pt x="749" y="1287"/>
                    <a:pt x="378" y="1208"/>
                    <a:pt x="19" y="1123"/>
                  </a:cubicBezTo>
                  <a:lnTo>
                    <a:pt x="1" y="1232"/>
                  </a:lnTo>
                  <a:cubicBezTo>
                    <a:pt x="360" y="1342"/>
                    <a:pt x="713" y="1451"/>
                    <a:pt x="1066" y="1561"/>
                  </a:cubicBezTo>
                  <a:cubicBezTo>
                    <a:pt x="1334" y="1640"/>
                    <a:pt x="1595" y="1713"/>
                    <a:pt x="1863" y="1786"/>
                  </a:cubicBezTo>
                  <a:cubicBezTo>
                    <a:pt x="2082" y="1847"/>
                    <a:pt x="2301" y="1908"/>
                    <a:pt x="2514" y="1963"/>
                  </a:cubicBezTo>
                  <a:cubicBezTo>
                    <a:pt x="2374" y="2090"/>
                    <a:pt x="2228" y="2212"/>
                    <a:pt x="2094" y="2346"/>
                  </a:cubicBezTo>
                  <a:cubicBezTo>
                    <a:pt x="2019" y="2421"/>
                    <a:pt x="2086" y="2519"/>
                    <a:pt x="2168" y="2519"/>
                  </a:cubicBezTo>
                  <a:cubicBezTo>
                    <a:pt x="2192" y="2519"/>
                    <a:pt x="2217" y="2511"/>
                    <a:pt x="2240" y="2492"/>
                  </a:cubicBezTo>
                  <a:cubicBezTo>
                    <a:pt x="2398" y="2364"/>
                    <a:pt x="2544" y="2218"/>
                    <a:pt x="2697" y="2066"/>
                  </a:cubicBezTo>
                  <a:lnTo>
                    <a:pt x="2703" y="2066"/>
                  </a:lnTo>
                  <a:cubicBezTo>
                    <a:pt x="2706" y="2067"/>
                    <a:pt x="2710" y="2067"/>
                    <a:pt x="2714" y="2067"/>
                  </a:cubicBezTo>
                  <a:cubicBezTo>
                    <a:pt x="2746" y="2067"/>
                    <a:pt x="2776" y="2044"/>
                    <a:pt x="2782" y="2011"/>
                  </a:cubicBezTo>
                  <a:cubicBezTo>
                    <a:pt x="2788" y="1999"/>
                    <a:pt x="2794" y="1981"/>
                    <a:pt x="2800" y="1963"/>
                  </a:cubicBezTo>
                  <a:cubicBezTo>
                    <a:pt x="2818" y="1944"/>
                    <a:pt x="2843" y="1926"/>
                    <a:pt x="2861" y="1902"/>
                  </a:cubicBezTo>
                  <a:cubicBezTo>
                    <a:pt x="3062" y="1707"/>
                    <a:pt x="3256" y="1512"/>
                    <a:pt x="3451" y="1318"/>
                  </a:cubicBezTo>
                  <a:cubicBezTo>
                    <a:pt x="3847" y="910"/>
                    <a:pt x="4218" y="490"/>
                    <a:pt x="4589" y="70"/>
                  </a:cubicBezTo>
                  <a:cubicBezTo>
                    <a:pt x="4617" y="42"/>
                    <a:pt x="4592" y="1"/>
                    <a:pt x="4562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137"/>
            <p:cNvSpPr/>
            <p:nvPr/>
          </p:nvSpPr>
          <p:spPr>
            <a:xfrm>
              <a:off x="7105892" y="3452407"/>
              <a:ext cx="875980" cy="790871"/>
            </a:xfrm>
            <a:custGeom>
              <a:rect b="b" l="l" r="r" t="t"/>
              <a:pathLst>
                <a:path extrusionOk="0" h="9949" w="11020">
                  <a:moveTo>
                    <a:pt x="4685" y="1"/>
                  </a:moveTo>
                  <a:lnTo>
                    <a:pt x="0" y="1498"/>
                  </a:lnTo>
                  <a:cubicBezTo>
                    <a:pt x="0" y="1498"/>
                    <a:pt x="1527" y="6177"/>
                    <a:pt x="4509" y="8848"/>
                  </a:cubicBezTo>
                  <a:cubicBezTo>
                    <a:pt x="5425" y="9666"/>
                    <a:pt x="6392" y="9949"/>
                    <a:pt x="7292" y="9949"/>
                  </a:cubicBezTo>
                  <a:cubicBezTo>
                    <a:pt x="9326" y="9949"/>
                    <a:pt x="11020" y="8501"/>
                    <a:pt x="11020" y="8501"/>
                  </a:cubicBezTo>
                  <a:lnTo>
                    <a:pt x="46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137"/>
            <p:cNvSpPr/>
            <p:nvPr/>
          </p:nvSpPr>
          <p:spPr>
            <a:xfrm>
              <a:off x="7105892" y="3450976"/>
              <a:ext cx="372490" cy="120829"/>
            </a:xfrm>
            <a:custGeom>
              <a:rect b="b" l="l" r="r" t="t"/>
              <a:pathLst>
                <a:path extrusionOk="0" h="1520" w="4686">
                  <a:moveTo>
                    <a:pt x="4389" y="1"/>
                  </a:moveTo>
                  <a:cubicBezTo>
                    <a:pt x="3256" y="1"/>
                    <a:pt x="1212" y="654"/>
                    <a:pt x="0" y="1516"/>
                  </a:cubicBezTo>
                  <a:cubicBezTo>
                    <a:pt x="0" y="1516"/>
                    <a:pt x="72" y="1520"/>
                    <a:pt x="201" y="1520"/>
                  </a:cubicBezTo>
                  <a:cubicBezTo>
                    <a:pt x="875" y="1520"/>
                    <a:pt x="3102" y="1408"/>
                    <a:pt x="4685" y="19"/>
                  </a:cubicBezTo>
                  <a:cubicBezTo>
                    <a:pt x="4596" y="7"/>
                    <a:pt x="4497" y="1"/>
                    <a:pt x="4389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137"/>
            <p:cNvSpPr/>
            <p:nvPr/>
          </p:nvSpPr>
          <p:spPr>
            <a:xfrm>
              <a:off x="7198259" y="3289929"/>
              <a:ext cx="248645" cy="228382"/>
            </a:xfrm>
            <a:custGeom>
              <a:rect b="b" l="l" r="r" t="t"/>
              <a:pathLst>
                <a:path extrusionOk="0" h="2873" w="3128">
                  <a:moveTo>
                    <a:pt x="1582" y="0"/>
                  </a:moveTo>
                  <a:lnTo>
                    <a:pt x="0" y="712"/>
                  </a:lnTo>
                  <a:lnTo>
                    <a:pt x="627" y="2872"/>
                  </a:lnTo>
                  <a:cubicBezTo>
                    <a:pt x="2331" y="2872"/>
                    <a:pt x="3128" y="2136"/>
                    <a:pt x="3128" y="2136"/>
                  </a:cubicBezTo>
                  <a:lnTo>
                    <a:pt x="1582" y="0"/>
                  </a:ln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137"/>
            <p:cNvSpPr/>
            <p:nvPr/>
          </p:nvSpPr>
          <p:spPr>
            <a:xfrm>
              <a:off x="6691352" y="2961953"/>
              <a:ext cx="215338" cy="124406"/>
            </a:xfrm>
            <a:custGeom>
              <a:rect b="b" l="l" r="r" t="t"/>
              <a:pathLst>
                <a:path extrusionOk="0" h="1565" w="2709">
                  <a:moveTo>
                    <a:pt x="2641" y="1"/>
                  </a:moveTo>
                  <a:lnTo>
                    <a:pt x="505" y="214"/>
                  </a:lnTo>
                  <a:cubicBezTo>
                    <a:pt x="43" y="262"/>
                    <a:pt x="0" y="920"/>
                    <a:pt x="451" y="1023"/>
                  </a:cubicBezTo>
                  <a:lnTo>
                    <a:pt x="2708" y="1565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137"/>
            <p:cNvSpPr/>
            <p:nvPr/>
          </p:nvSpPr>
          <p:spPr>
            <a:xfrm>
              <a:off x="6898343" y="2981348"/>
              <a:ext cx="358500" cy="288081"/>
            </a:xfrm>
            <a:custGeom>
              <a:rect b="b" l="l" r="r" t="t"/>
              <a:pathLst>
                <a:path extrusionOk="0" h="3624" w="4510">
                  <a:moveTo>
                    <a:pt x="2757" y="0"/>
                  </a:moveTo>
                  <a:lnTo>
                    <a:pt x="1" y="1448"/>
                  </a:lnTo>
                  <a:cubicBezTo>
                    <a:pt x="1223" y="2714"/>
                    <a:pt x="2128" y="3624"/>
                    <a:pt x="3040" y="3624"/>
                  </a:cubicBezTo>
                  <a:cubicBezTo>
                    <a:pt x="3513" y="3624"/>
                    <a:pt x="3988" y="3379"/>
                    <a:pt x="4510" y="2811"/>
                  </a:cubicBezTo>
                  <a:lnTo>
                    <a:pt x="2757" y="0"/>
                  </a:ln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137"/>
            <p:cNvSpPr/>
            <p:nvPr/>
          </p:nvSpPr>
          <p:spPr>
            <a:xfrm>
              <a:off x="7112648" y="3204795"/>
              <a:ext cx="242365" cy="199526"/>
            </a:xfrm>
            <a:custGeom>
              <a:rect b="b" l="l" r="r" t="t"/>
              <a:pathLst>
                <a:path extrusionOk="0" h="2510" w="3049">
                  <a:moveTo>
                    <a:pt x="1814" y="0"/>
                  </a:moveTo>
                  <a:lnTo>
                    <a:pt x="0" y="536"/>
                  </a:lnTo>
                  <a:lnTo>
                    <a:pt x="499" y="2483"/>
                  </a:lnTo>
                  <a:cubicBezTo>
                    <a:pt x="499" y="2483"/>
                    <a:pt x="671" y="2509"/>
                    <a:pt x="927" y="2509"/>
                  </a:cubicBezTo>
                  <a:cubicBezTo>
                    <a:pt x="1537" y="2509"/>
                    <a:pt x="2629" y="2361"/>
                    <a:pt x="3049" y="1363"/>
                  </a:cubicBezTo>
                  <a:lnTo>
                    <a:pt x="1814" y="0"/>
                  </a:ln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137"/>
            <p:cNvSpPr/>
            <p:nvPr/>
          </p:nvSpPr>
          <p:spPr>
            <a:xfrm>
              <a:off x="7477428" y="3449466"/>
              <a:ext cx="423920" cy="595796"/>
            </a:xfrm>
            <a:custGeom>
              <a:rect b="b" l="l" r="r" t="t"/>
              <a:pathLst>
                <a:path extrusionOk="0" h="7495" w="5333">
                  <a:moveTo>
                    <a:pt x="103" y="1"/>
                  </a:moveTo>
                  <a:cubicBezTo>
                    <a:pt x="49" y="1"/>
                    <a:pt x="0" y="53"/>
                    <a:pt x="18" y="117"/>
                  </a:cubicBezTo>
                  <a:cubicBezTo>
                    <a:pt x="60" y="257"/>
                    <a:pt x="127" y="391"/>
                    <a:pt x="212" y="512"/>
                  </a:cubicBezTo>
                  <a:cubicBezTo>
                    <a:pt x="285" y="640"/>
                    <a:pt x="364" y="768"/>
                    <a:pt x="437" y="896"/>
                  </a:cubicBezTo>
                  <a:cubicBezTo>
                    <a:pt x="590" y="1145"/>
                    <a:pt x="742" y="1395"/>
                    <a:pt x="894" y="1644"/>
                  </a:cubicBezTo>
                  <a:cubicBezTo>
                    <a:pt x="1210" y="2143"/>
                    <a:pt x="1527" y="2636"/>
                    <a:pt x="1855" y="3123"/>
                  </a:cubicBezTo>
                  <a:cubicBezTo>
                    <a:pt x="2512" y="4102"/>
                    <a:pt x="3212" y="5052"/>
                    <a:pt x="3948" y="5970"/>
                  </a:cubicBezTo>
                  <a:cubicBezTo>
                    <a:pt x="4368" y="6488"/>
                    <a:pt x="4812" y="6981"/>
                    <a:pt x="5251" y="7480"/>
                  </a:cubicBezTo>
                  <a:cubicBezTo>
                    <a:pt x="5259" y="7490"/>
                    <a:pt x="5269" y="7494"/>
                    <a:pt x="5279" y="7494"/>
                  </a:cubicBezTo>
                  <a:cubicBezTo>
                    <a:pt x="5308" y="7494"/>
                    <a:pt x="5333" y="7452"/>
                    <a:pt x="5305" y="7425"/>
                  </a:cubicBezTo>
                  <a:cubicBezTo>
                    <a:pt x="4934" y="6968"/>
                    <a:pt x="4581" y="6500"/>
                    <a:pt x="4228" y="6031"/>
                  </a:cubicBezTo>
                  <a:cubicBezTo>
                    <a:pt x="4021" y="5758"/>
                    <a:pt x="3814" y="5484"/>
                    <a:pt x="3614" y="5210"/>
                  </a:cubicBezTo>
                  <a:lnTo>
                    <a:pt x="3614" y="5210"/>
                  </a:lnTo>
                  <a:cubicBezTo>
                    <a:pt x="3650" y="5222"/>
                    <a:pt x="3687" y="5234"/>
                    <a:pt x="3717" y="5246"/>
                  </a:cubicBezTo>
                  <a:cubicBezTo>
                    <a:pt x="3869" y="5307"/>
                    <a:pt x="4021" y="5368"/>
                    <a:pt x="4173" y="5435"/>
                  </a:cubicBezTo>
                  <a:cubicBezTo>
                    <a:pt x="4478" y="5563"/>
                    <a:pt x="4764" y="5715"/>
                    <a:pt x="5044" y="5885"/>
                  </a:cubicBezTo>
                  <a:cubicBezTo>
                    <a:pt x="5052" y="5892"/>
                    <a:pt x="5061" y="5895"/>
                    <a:pt x="5069" y="5895"/>
                  </a:cubicBezTo>
                  <a:cubicBezTo>
                    <a:pt x="5107" y="5895"/>
                    <a:pt x="5132" y="5836"/>
                    <a:pt x="5092" y="5806"/>
                  </a:cubicBezTo>
                  <a:cubicBezTo>
                    <a:pt x="4818" y="5611"/>
                    <a:pt x="4539" y="5435"/>
                    <a:pt x="4253" y="5277"/>
                  </a:cubicBezTo>
                  <a:cubicBezTo>
                    <a:pt x="4113" y="5198"/>
                    <a:pt x="3967" y="5125"/>
                    <a:pt x="3814" y="5058"/>
                  </a:cubicBezTo>
                  <a:cubicBezTo>
                    <a:pt x="3741" y="5021"/>
                    <a:pt x="3668" y="4991"/>
                    <a:pt x="3595" y="4960"/>
                  </a:cubicBezTo>
                  <a:cubicBezTo>
                    <a:pt x="3529" y="4930"/>
                    <a:pt x="3462" y="4906"/>
                    <a:pt x="3389" y="4900"/>
                  </a:cubicBezTo>
                  <a:cubicBezTo>
                    <a:pt x="3322" y="4802"/>
                    <a:pt x="3249" y="4711"/>
                    <a:pt x="3182" y="4614"/>
                  </a:cubicBezTo>
                  <a:cubicBezTo>
                    <a:pt x="2494" y="3670"/>
                    <a:pt x="1837" y="2703"/>
                    <a:pt x="1216" y="1711"/>
                  </a:cubicBezTo>
                  <a:cubicBezTo>
                    <a:pt x="1040" y="1431"/>
                    <a:pt x="869" y="1157"/>
                    <a:pt x="699" y="871"/>
                  </a:cubicBezTo>
                  <a:cubicBezTo>
                    <a:pt x="614" y="738"/>
                    <a:pt x="535" y="598"/>
                    <a:pt x="450" y="458"/>
                  </a:cubicBezTo>
                  <a:cubicBezTo>
                    <a:pt x="370" y="318"/>
                    <a:pt x="291" y="147"/>
                    <a:pt x="170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137"/>
            <p:cNvSpPr/>
            <p:nvPr/>
          </p:nvSpPr>
          <p:spPr>
            <a:xfrm>
              <a:off x="7119246" y="3631657"/>
              <a:ext cx="517639" cy="622665"/>
            </a:xfrm>
            <a:custGeom>
              <a:rect b="b" l="l" r="r" t="t"/>
              <a:pathLst>
                <a:path extrusionOk="0" h="7833" w="6512">
                  <a:moveTo>
                    <a:pt x="40" y="1"/>
                  </a:moveTo>
                  <a:cubicBezTo>
                    <a:pt x="21" y="1"/>
                    <a:pt x="1" y="22"/>
                    <a:pt x="9" y="46"/>
                  </a:cubicBezTo>
                  <a:cubicBezTo>
                    <a:pt x="471" y="1348"/>
                    <a:pt x="1061" y="2601"/>
                    <a:pt x="1761" y="3788"/>
                  </a:cubicBezTo>
                  <a:cubicBezTo>
                    <a:pt x="2120" y="4384"/>
                    <a:pt x="2509" y="4962"/>
                    <a:pt x="2929" y="5516"/>
                  </a:cubicBezTo>
                  <a:cubicBezTo>
                    <a:pt x="3343" y="6070"/>
                    <a:pt x="3787" y="6599"/>
                    <a:pt x="4323" y="7031"/>
                  </a:cubicBezTo>
                  <a:cubicBezTo>
                    <a:pt x="4867" y="7472"/>
                    <a:pt x="5557" y="7833"/>
                    <a:pt x="6265" y="7833"/>
                  </a:cubicBezTo>
                  <a:cubicBezTo>
                    <a:pt x="6309" y="7833"/>
                    <a:pt x="6354" y="7831"/>
                    <a:pt x="6398" y="7828"/>
                  </a:cubicBezTo>
                  <a:cubicBezTo>
                    <a:pt x="6400" y="7828"/>
                    <a:pt x="6402" y="7829"/>
                    <a:pt x="6404" y="7829"/>
                  </a:cubicBezTo>
                  <a:cubicBezTo>
                    <a:pt x="6507" y="7829"/>
                    <a:pt x="6511" y="7676"/>
                    <a:pt x="6410" y="7670"/>
                  </a:cubicBezTo>
                  <a:lnTo>
                    <a:pt x="6416" y="7670"/>
                  </a:lnTo>
                  <a:cubicBezTo>
                    <a:pt x="5759" y="7597"/>
                    <a:pt x="5138" y="7348"/>
                    <a:pt x="4609" y="6958"/>
                  </a:cubicBezTo>
                  <a:cubicBezTo>
                    <a:pt x="4067" y="6557"/>
                    <a:pt x="3623" y="6033"/>
                    <a:pt x="3215" y="5504"/>
                  </a:cubicBezTo>
                  <a:cubicBezTo>
                    <a:pt x="2509" y="4591"/>
                    <a:pt x="1877" y="3624"/>
                    <a:pt x="1317" y="2614"/>
                  </a:cubicBezTo>
                  <a:cubicBezTo>
                    <a:pt x="1463" y="2583"/>
                    <a:pt x="1609" y="2535"/>
                    <a:pt x="1749" y="2492"/>
                  </a:cubicBezTo>
                  <a:cubicBezTo>
                    <a:pt x="1901" y="2443"/>
                    <a:pt x="2053" y="2389"/>
                    <a:pt x="2205" y="2340"/>
                  </a:cubicBezTo>
                  <a:cubicBezTo>
                    <a:pt x="2522" y="2224"/>
                    <a:pt x="2838" y="2096"/>
                    <a:pt x="3148" y="1963"/>
                  </a:cubicBezTo>
                  <a:cubicBezTo>
                    <a:pt x="3757" y="1689"/>
                    <a:pt x="4341" y="1366"/>
                    <a:pt x="4895" y="995"/>
                  </a:cubicBezTo>
                  <a:cubicBezTo>
                    <a:pt x="5205" y="782"/>
                    <a:pt x="5503" y="563"/>
                    <a:pt x="5801" y="332"/>
                  </a:cubicBezTo>
                  <a:cubicBezTo>
                    <a:pt x="5852" y="291"/>
                    <a:pt x="5802" y="204"/>
                    <a:pt x="5745" y="204"/>
                  </a:cubicBezTo>
                  <a:cubicBezTo>
                    <a:pt x="5733" y="204"/>
                    <a:pt x="5721" y="208"/>
                    <a:pt x="5710" y="216"/>
                  </a:cubicBezTo>
                  <a:cubicBezTo>
                    <a:pt x="4664" y="1001"/>
                    <a:pt x="3501" y="1628"/>
                    <a:pt x="2266" y="2072"/>
                  </a:cubicBezTo>
                  <a:cubicBezTo>
                    <a:pt x="2090" y="2133"/>
                    <a:pt x="1913" y="2194"/>
                    <a:pt x="1731" y="2249"/>
                  </a:cubicBezTo>
                  <a:cubicBezTo>
                    <a:pt x="1554" y="2309"/>
                    <a:pt x="1366" y="2346"/>
                    <a:pt x="1195" y="2413"/>
                  </a:cubicBezTo>
                  <a:cubicBezTo>
                    <a:pt x="1134" y="2309"/>
                    <a:pt x="1080" y="2200"/>
                    <a:pt x="1025" y="2096"/>
                  </a:cubicBezTo>
                  <a:cubicBezTo>
                    <a:pt x="666" y="1421"/>
                    <a:pt x="343" y="727"/>
                    <a:pt x="63" y="22"/>
                  </a:cubicBezTo>
                  <a:cubicBezTo>
                    <a:pt x="59" y="7"/>
                    <a:pt x="50" y="1"/>
                    <a:pt x="40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137"/>
            <p:cNvSpPr/>
            <p:nvPr/>
          </p:nvSpPr>
          <p:spPr>
            <a:xfrm>
              <a:off x="5540178" y="3631418"/>
              <a:ext cx="714456" cy="848264"/>
            </a:xfrm>
            <a:custGeom>
              <a:rect b="b" l="l" r="r" t="t"/>
              <a:pathLst>
                <a:path extrusionOk="0" h="10671" w="8988">
                  <a:moveTo>
                    <a:pt x="3931" y="0"/>
                  </a:moveTo>
                  <a:cubicBezTo>
                    <a:pt x="1217" y="438"/>
                    <a:pt x="1" y="2458"/>
                    <a:pt x="1" y="2458"/>
                  </a:cubicBezTo>
                  <a:cubicBezTo>
                    <a:pt x="1472" y="7746"/>
                    <a:pt x="6276" y="10671"/>
                    <a:pt x="8098" y="10671"/>
                  </a:cubicBezTo>
                  <a:cubicBezTo>
                    <a:pt x="8362" y="10671"/>
                    <a:pt x="8564" y="10609"/>
                    <a:pt x="8684" y="10484"/>
                  </a:cubicBezTo>
                  <a:lnTo>
                    <a:pt x="8678" y="10484"/>
                  </a:lnTo>
                  <a:cubicBezTo>
                    <a:pt x="8678" y="10484"/>
                    <a:pt x="8909" y="6401"/>
                    <a:pt x="8951" y="6261"/>
                  </a:cubicBezTo>
                  <a:cubicBezTo>
                    <a:pt x="8988" y="6121"/>
                    <a:pt x="3931" y="0"/>
                    <a:pt x="3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137"/>
            <p:cNvSpPr/>
            <p:nvPr/>
          </p:nvSpPr>
          <p:spPr>
            <a:xfrm>
              <a:off x="5540178" y="3631418"/>
              <a:ext cx="312555" cy="198334"/>
            </a:xfrm>
            <a:custGeom>
              <a:rect b="b" l="l" r="r" t="t"/>
              <a:pathLst>
                <a:path extrusionOk="0" h="2495" w="3932">
                  <a:moveTo>
                    <a:pt x="3931" y="0"/>
                  </a:moveTo>
                  <a:cubicBezTo>
                    <a:pt x="1254" y="347"/>
                    <a:pt x="1" y="2458"/>
                    <a:pt x="1" y="2458"/>
                  </a:cubicBezTo>
                  <a:cubicBezTo>
                    <a:pt x="147" y="2483"/>
                    <a:pt x="301" y="2495"/>
                    <a:pt x="458" y="2495"/>
                  </a:cubicBezTo>
                  <a:cubicBezTo>
                    <a:pt x="1862" y="2495"/>
                    <a:pt x="3576" y="1538"/>
                    <a:pt x="3931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137"/>
            <p:cNvSpPr/>
            <p:nvPr/>
          </p:nvSpPr>
          <p:spPr>
            <a:xfrm>
              <a:off x="5654803" y="3475141"/>
              <a:ext cx="197930" cy="313995"/>
            </a:xfrm>
            <a:custGeom>
              <a:rect b="b" l="l" r="r" t="t"/>
              <a:pathLst>
                <a:path extrusionOk="0" h="3950" w="2490">
                  <a:moveTo>
                    <a:pt x="1966" y="1"/>
                  </a:moveTo>
                  <a:lnTo>
                    <a:pt x="116" y="202"/>
                  </a:lnTo>
                  <a:cubicBezTo>
                    <a:pt x="31" y="1108"/>
                    <a:pt x="1" y="2027"/>
                    <a:pt x="13" y="2940"/>
                  </a:cubicBezTo>
                  <a:cubicBezTo>
                    <a:pt x="13" y="3293"/>
                    <a:pt x="25" y="3627"/>
                    <a:pt x="37" y="3950"/>
                  </a:cubicBezTo>
                  <a:cubicBezTo>
                    <a:pt x="1272" y="3859"/>
                    <a:pt x="2179" y="2496"/>
                    <a:pt x="2489" y="1966"/>
                  </a:cubicBezTo>
                  <a:lnTo>
                    <a:pt x="2447" y="1826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137"/>
            <p:cNvSpPr/>
            <p:nvPr/>
          </p:nvSpPr>
          <p:spPr>
            <a:xfrm>
              <a:off x="6018072" y="3182061"/>
              <a:ext cx="213351" cy="124406"/>
            </a:xfrm>
            <a:custGeom>
              <a:rect b="b" l="l" r="r" t="t"/>
              <a:pathLst>
                <a:path extrusionOk="0" h="1565" w="2684">
                  <a:moveTo>
                    <a:pt x="25" y="0"/>
                  </a:moveTo>
                  <a:lnTo>
                    <a:pt x="0" y="1564"/>
                  </a:lnTo>
                  <a:lnTo>
                    <a:pt x="0" y="1564"/>
                  </a:lnTo>
                  <a:lnTo>
                    <a:pt x="2240" y="968"/>
                  </a:lnTo>
                  <a:cubicBezTo>
                    <a:pt x="2684" y="846"/>
                    <a:pt x="2623" y="195"/>
                    <a:pt x="2160" y="159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137"/>
            <p:cNvSpPr/>
            <p:nvPr/>
          </p:nvSpPr>
          <p:spPr>
            <a:xfrm>
              <a:off x="5670780" y="3206703"/>
              <a:ext cx="355559" cy="288717"/>
            </a:xfrm>
            <a:custGeom>
              <a:rect b="b" l="l" r="r" t="t"/>
              <a:pathLst>
                <a:path extrusionOk="0" h="3632" w="4473">
                  <a:moveTo>
                    <a:pt x="1686" y="1"/>
                  </a:moveTo>
                  <a:lnTo>
                    <a:pt x="0" y="2854"/>
                  </a:lnTo>
                  <a:cubicBezTo>
                    <a:pt x="522" y="3396"/>
                    <a:pt x="992" y="3631"/>
                    <a:pt x="1453" y="3631"/>
                  </a:cubicBezTo>
                  <a:cubicBezTo>
                    <a:pt x="2377" y="3631"/>
                    <a:pt x="3268" y="2690"/>
                    <a:pt x="4473" y="1376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4A66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137"/>
            <p:cNvSpPr/>
            <p:nvPr/>
          </p:nvSpPr>
          <p:spPr>
            <a:xfrm>
              <a:off x="6020456" y="3833562"/>
              <a:ext cx="222016" cy="351118"/>
            </a:xfrm>
            <a:custGeom>
              <a:rect b="b" l="l" r="r" t="t"/>
              <a:pathLst>
                <a:path extrusionOk="0" h="4417" w="2793">
                  <a:moveTo>
                    <a:pt x="110" y="1"/>
                  </a:moveTo>
                  <a:cubicBezTo>
                    <a:pt x="62" y="7"/>
                    <a:pt x="25" y="37"/>
                    <a:pt x="13" y="80"/>
                  </a:cubicBezTo>
                  <a:cubicBezTo>
                    <a:pt x="7" y="86"/>
                    <a:pt x="7" y="92"/>
                    <a:pt x="7" y="92"/>
                  </a:cubicBezTo>
                  <a:cubicBezTo>
                    <a:pt x="7" y="98"/>
                    <a:pt x="7" y="98"/>
                    <a:pt x="7" y="104"/>
                  </a:cubicBezTo>
                  <a:cubicBezTo>
                    <a:pt x="1" y="134"/>
                    <a:pt x="7" y="171"/>
                    <a:pt x="31" y="195"/>
                  </a:cubicBezTo>
                  <a:cubicBezTo>
                    <a:pt x="153" y="305"/>
                    <a:pt x="281" y="408"/>
                    <a:pt x="396" y="518"/>
                  </a:cubicBezTo>
                  <a:cubicBezTo>
                    <a:pt x="518" y="627"/>
                    <a:pt x="634" y="743"/>
                    <a:pt x="749" y="865"/>
                  </a:cubicBezTo>
                  <a:cubicBezTo>
                    <a:pt x="968" y="1096"/>
                    <a:pt x="1181" y="1345"/>
                    <a:pt x="1370" y="1607"/>
                  </a:cubicBezTo>
                  <a:cubicBezTo>
                    <a:pt x="1753" y="2136"/>
                    <a:pt x="2076" y="2708"/>
                    <a:pt x="2331" y="3317"/>
                  </a:cubicBezTo>
                  <a:cubicBezTo>
                    <a:pt x="2471" y="3658"/>
                    <a:pt x="2587" y="4011"/>
                    <a:pt x="2672" y="4370"/>
                  </a:cubicBezTo>
                  <a:cubicBezTo>
                    <a:pt x="2680" y="4402"/>
                    <a:pt x="2703" y="4416"/>
                    <a:pt x="2726" y="4416"/>
                  </a:cubicBezTo>
                  <a:cubicBezTo>
                    <a:pt x="2759" y="4416"/>
                    <a:pt x="2792" y="4388"/>
                    <a:pt x="2782" y="4345"/>
                  </a:cubicBezTo>
                  <a:cubicBezTo>
                    <a:pt x="2654" y="3688"/>
                    <a:pt x="2441" y="3049"/>
                    <a:pt x="2149" y="2447"/>
                  </a:cubicBezTo>
                  <a:cubicBezTo>
                    <a:pt x="1844" y="1850"/>
                    <a:pt x="1461" y="1291"/>
                    <a:pt x="1005" y="798"/>
                  </a:cubicBezTo>
                  <a:cubicBezTo>
                    <a:pt x="877" y="664"/>
                    <a:pt x="749" y="530"/>
                    <a:pt x="615" y="402"/>
                  </a:cubicBezTo>
                  <a:lnTo>
                    <a:pt x="488" y="287"/>
                  </a:lnTo>
                  <a:lnTo>
                    <a:pt x="488" y="287"/>
                  </a:lnTo>
                  <a:cubicBezTo>
                    <a:pt x="530" y="299"/>
                    <a:pt x="567" y="305"/>
                    <a:pt x="609" y="317"/>
                  </a:cubicBezTo>
                  <a:cubicBezTo>
                    <a:pt x="780" y="360"/>
                    <a:pt x="944" y="420"/>
                    <a:pt x="1102" y="500"/>
                  </a:cubicBezTo>
                  <a:cubicBezTo>
                    <a:pt x="1425" y="652"/>
                    <a:pt x="1717" y="859"/>
                    <a:pt x="1978" y="1102"/>
                  </a:cubicBezTo>
                  <a:cubicBezTo>
                    <a:pt x="1993" y="1118"/>
                    <a:pt x="2009" y="1125"/>
                    <a:pt x="2025" y="1125"/>
                  </a:cubicBezTo>
                  <a:cubicBezTo>
                    <a:pt x="2074" y="1125"/>
                    <a:pt x="2117" y="1057"/>
                    <a:pt x="2076" y="1011"/>
                  </a:cubicBezTo>
                  <a:cubicBezTo>
                    <a:pt x="1838" y="706"/>
                    <a:pt x="1540" y="463"/>
                    <a:pt x="1206" y="293"/>
                  </a:cubicBezTo>
                  <a:cubicBezTo>
                    <a:pt x="1035" y="214"/>
                    <a:pt x="859" y="147"/>
                    <a:pt x="676" y="92"/>
                  </a:cubicBezTo>
                  <a:cubicBezTo>
                    <a:pt x="585" y="68"/>
                    <a:pt x="494" y="49"/>
                    <a:pt x="402" y="31"/>
                  </a:cubicBezTo>
                  <a:cubicBezTo>
                    <a:pt x="311" y="7"/>
                    <a:pt x="208" y="1"/>
                    <a:pt x="110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137"/>
            <p:cNvSpPr/>
            <p:nvPr/>
          </p:nvSpPr>
          <p:spPr>
            <a:xfrm>
              <a:off x="5620940" y="3786186"/>
              <a:ext cx="332825" cy="236093"/>
            </a:xfrm>
            <a:custGeom>
              <a:rect b="b" l="l" r="r" t="t"/>
              <a:pathLst>
                <a:path extrusionOk="0" h="2970" w="4187">
                  <a:moveTo>
                    <a:pt x="4108" y="1"/>
                  </a:moveTo>
                  <a:cubicBezTo>
                    <a:pt x="4090" y="1"/>
                    <a:pt x="4072" y="8"/>
                    <a:pt x="4059" y="25"/>
                  </a:cubicBezTo>
                  <a:cubicBezTo>
                    <a:pt x="3311" y="1077"/>
                    <a:pt x="2289" y="1899"/>
                    <a:pt x="1102" y="2410"/>
                  </a:cubicBezTo>
                  <a:cubicBezTo>
                    <a:pt x="944" y="2477"/>
                    <a:pt x="780" y="2538"/>
                    <a:pt x="609" y="2599"/>
                  </a:cubicBezTo>
                  <a:cubicBezTo>
                    <a:pt x="445" y="2653"/>
                    <a:pt x="256" y="2690"/>
                    <a:pt x="86" y="2757"/>
                  </a:cubicBezTo>
                  <a:cubicBezTo>
                    <a:pt x="37" y="2769"/>
                    <a:pt x="1" y="2824"/>
                    <a:pt x="7" y="2878"/>
                  </a:cubicBezTo>
                  <a:cubicBezTo>
                    <a:pt x="13" y="2933"/>
                    <a:pt x="62" y="2970"/>
                    <a:pt x="116" y="2970"/>
                  </a:cubicBezTo>
                  <a:cubicBezTo>
                    <a:pt x="281" y="2945"/>
                    <a:pt x="445" y="2903"/>
                    <a:pt x="603" y="2842"/>
                  </a:cubicBezTo>
                  <a:cubicBezTo>
                    <a:pt x="767" y="2787"/>
                    <a:pt x="926" y="2732"/>
                    <a:pt x="1084" y="2665"/>
                  </a:cubicBezTo>
                  <a:cubicBezTo>
                    <a:pt x="1382" y="2544"/>
                    <a:pt x="1674" y="2398"/>
                    <a:pt x="1960" y="2233"/>
                  </a:cubicBezTo>
                  <a:cubicBezTo>
                    <a:pt x="2532" y="1893"/>
                    <a:pt x="3043" y="1467"/>
                    <a:pt x="3487" y="974"/>
                  </a:cubicBezTo>
                  <a:cubicBezTo>
                    <a:pt x="3737" y="694"/>
                    <a:pt x="3956" y="396"/>
                    <a:pt x="4157" y="85"/>
                  </a:cubicBezTo>
                  <a:cubicBezTo>
                    <a:pt x="4186" y="39"/>
                    <a:pt x="4148" y="1"/>
                    <a:pt x="410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137"/>
            <p:cNvSpPr/>
            <p:nvPr/>
          </p:nvSpPr>
          <p:spPr>
            <a:xfrm>
              <a:off x="5831827" y="3174350"/>
              <a:ext cx="270981" cy="254058"/>
            </a:xfrm>
            <a:custGeom>
              <a:rect b="b" l="l" r="r" t="t"/>
              <a:pathLst>
                <a:path extrusionOk="0" h="3196" w="3409">
                  <a:moveTo>
                    <a:pt x="974" y="0"/>
                  </a:moveTo>
                  <a:lnTo>
                    <a:pt x="1" y="2848"/>
                  </a:lnTo>
                  <a:cubicBezTo>
                    <a:pt x="1" y="2848"/>
                    <a:pt x="993" y="3196"/>
                    <a:pt x="1394" y="3196"/>
                  </a:cubicBezTo>
                  <a:cubicBezTo>
                    <a:pt x="1426" y="3196"/>
                    <a:pt x="1455" y="3194"/>
                    <a:pt x="1479" y="3188"/>
                  </a:cubicBezTo>
                  <a:cubicBezTo>
                    <a:pt x="1790" y="3122"/>
                    <a:pt x="2185" y="2623"/>
                    <a:pt x="1674" y="2197"/>
                  </a:cubicBezTo>
                  <a:lnTo>
                    <a:pt x="1674" y="2197"/>
                  </a:lnTo>
                  <a:cubicBezTo>
                    <a:pt x="1773" y="2220"/>
                    <a:pt x="1866" y="2232"/>
                    <a:pt x="1953" y="2232"/>
                  </a:cubicBezTo>
                  <a:cubicBezTo>
                    <a:pt x="2277" y="2232"/>
                    <a:pt x="2529" y="2065"/>
                    <a:pt x="2721" y="1667"/>
                  </a:cubicBezTo>
                  <a:cubicBezTo>
                    <a:pt x="3280" y="1533"/>
                    <a:pt x="3408" y="858"/>
                    <a:pt x="2763" y="134"/>
                  </a:cubicBezTo>
                  <a:lnTo>
                    <a:pt x="974" y="0"/>
                  </a:ln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137"/>
            <p:cNvSpPr/>
            <p:nvPr/>
          </p:nvSpPr>
          <p:spPr>
            <a:xfrm>
              <a:off x="5638825" y="3433568"/>
              <a:ext cx="202779" cy="207714"/>
            </a:xfrm>
            <a:custGeom>
              <a:rect b="b" l="l" r="r" t="t"/>
              <a:pathLst>
                <a:path extrusionOk="0" h="2613" w="2551">
                  <a:moveTo>
                    <a:pt x="402" y="0"/>
                  </a:moveTo>
                  <a:lnTo>
                    <a:pt x="1" y="2489"/>
                  </a:lnTo>
                  <a:cubicBezTo>
                    <a:pt x="278" y="2577"/>
                    <a:pt x="542" y="2613"/>
                    <a:pt x="788" y="2613"/>
                  </a:cubicBezTo>
                  <a:cubicBezTo>
                    <a:pt x="1836" y="2613"/>
                    <a:pt x="2550" y="1966"/>
                    <a:pt x="2550" y="1966"/>
                  </a:cubicBezTo>
                  <a:lnTo>
                    <a:pt x="2161" y="52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51" name="Google Shape;5251;p137"/>
            <p:cNvGrpSpPr/>
            <p:nvPr/>
          </p:nvGrpSpPr>
          <p:grpSpPr>
            <a:xfrm rot="-1954639">
              <a:off x="5355708" y="2746997"/>
              <a:ext cx="2432923" cy="2573181"/>
              <a:chOff x="408117" y="2747510"/>
              <a:chExt cx="3282325" cy="3335002"/>
            </a:xfrm>
          </p:grpSpPr>
          <p:sp>
            <p:nvSpPr>
              <p:cNvPr id="5252" name="Google Shape;5252;p137"/>
              <p:cNvSpPr/>
              <p:nvPr/>
            </p:nvSpPr>
            <p:spPr>
              <a:xfrm rot="-370323">
                <a:off x="2372006" y="2874293"/>
                <a:ext cx="892965" cy="712647"/>
              </a:xfrm>
              <a:custGeom>
                <a:rect b="b" l="l" r="r" t="t"/>
                <a:pathLst>
                  <a:path extrusionOk="0" fill="none" h="2478" w="3105">
                    <a:moveTo>
                      <a:pt x="1" y="0"/>
                    </a:moveTo>
                    <a:lnTo>
                      <a:pt x="3104" y="2478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3" name="Google Shape;5253;p137"/>
              <p:cNvSpPr/>
              <p:nvPr/>
            </p:nvSpPr>
            <p:spPr>
              <a:xfrm rot="-370323">
                <a:off x="2041193" y="3764700"/>
                <a:ext cx="588408" cy="469634"/>
              </a:xfrm>
              <a:custGeom>
                <a:rect b="b" l="l" r="r" t="t"/>
                <a:pathLst>
                  <a:path extrusionOk="0" fill="none" h="1633" w="2046">
                    <a:moveTo>
                      <a:pt x="0" y="1"/>
                    </a:moveTo>
                    <a:lnTo>
                      <a:pt x="2046" y="1632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4" name="Google Shape;5254;p137"/>
              <p:cNvSpPr/>
              <p:nvPr/>
            </p:nvSpPr>
            <p:spPr>
              <a:xfrm rot="-370323">
                <a:off x="2243118" y="3405129"/>
                <a:ext cx="613716" cy="486889"/>
              </a:xfrm>
              <a:custGeom>
                <a:rect b="b" l="l" r="r" t="t"/>
                <a:pathLst>
                  <a:path extrusionOk="0" fill="none" h="1693" w="2134">
                    <a:moveTo>
                      <a:pt x="0" y="0"/>
                    </a:moveTo>
                    <a:lnTo>
                      <a:pt x="2134" y="1693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5" name="Google Shape;5255;p137"/>
              <p:cNvSpPr/>
              <p:nvPr/>
            </p:nvSpPr>
            <p:spPr>
              <a:xfrm rot="-370318">
                <a:off x="2236103" y="3091640"/>
                <a:ext cx="867418" cy="691999"/>
              </a:xfrm>
              <a:custGeom>
                <a:rect b="b" l="l" r="r" t="t"/>
                <a:pathLst>
                  <a:path extrusionOk="0" fill="none" h="2470" w="3105">
                    <a:moveTo>
                      <a:pt x="1" y="1"/>
                    </a:moveTo>
                    <a:lnTo>
                      <a:pt x="3105" y="246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6" name="Google Shape;5256;p137"/>
              <p:cNvSpPr/>
              <p:nvPr/>
            </p:nvSpPr>
            <p:spPr>
              <a:xfrm rot="-370323">
                <a:off x="1751218" y="3856947"/>
                <a:ext cx="892965" cy="710346"/>
              </a:xfrm>
              <a:custGeom>
                <a:rect b="b" l="l" r="r" t="t"/>
                <a:pathLst>
                  <a:path extrusionOk="0" fill="none" h="2470" w="3105">
                    <a:moveTo>
                      <a:pt x="1" y="0"/>
                    </a:moveTo>
                    <a:lnTo>
                      <a:pt x="3104" y="246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7" name="Google Shape;5257;p137"/>
              <p:cNvSpPr/>
              <p:nvPr/>
            </p:nvSpPr>
            <p:spPr>
              <a:xfrm rot="-370323">
                <a:off x="1485562" y="4275911"/>
                <a:ext cx="892678" cy="710346"/>
              </a:xfrm>
              <a:custGeom>
                <a:rect b="b" l="l" r="r" t="t"/>
                <a:pathLst>
                  <a:path extrusionOk="0" fill="none" h="2470" w="3104">
                    <a:moveTo>
                      <a:pt x="0" y="0"/>
                    </a:moveTo>
                    <a:lnTo>
                      <a:pt x="3104" y="246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8" name="Google Shape;5258;p137"/>
              <p:cNvSpPr/>
              <p:nvPr/>
            </p:nvSpPr>
            <p:spPr>
              <a:xfrm rot="-370323">
                <a:off x="1551423" y="4024506"/>
                <a:ext cx="979242" cy="778792"/>
              </a:xfrm>
              <a:custGeom>
                <a:rect b="b" l="l" r="r" t="t"/>
                <a:pathLst>
                  <a:path extrusionOk="0" fill="none" h="2708" w="3405">
                    <a:moveTo>
                      <a:pt x="1" y="1"/>
                    </a:moveTo>
                    <a:lnTo>
                      <a:pt x="3404" y="2707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9" name="Google Shape;5259;p137"/>
              <p:cNvSpPr/>
              <p:nvPr/>
            </p:nvSpPr>
            <p:spPr>
              <a:xfrm rot="-370323">
                <a:off x="1226638" y="4875663"/>
                <a:ext cx="733066" cy="583519"/>
              </a:xfrm>
              <a:custGeom>
                <a:rect b="b" l="l" r="r" t="t"/>
                <a:pathLst>
                  <a:path extrusionOk="0" fill="none" h="2029" w="2549">
                    <a:moveTo>
                      <a:pt x="1" y="1"/>
                    </a:moveTo>
                    <a:lnTo>
                      <a:pt x="2549" y="202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0" name="Google Shape;5260;p137"/>
              <p:cNvSpPr/>
              <p:nvPr/>
            </p:nvSpPr>
            <p:spPr>
              <a:xfrm rot="-370287">
                <a:off x="830370" y="5192554"/>
                <a:ext cx="1007715" cy="781065"/>
              </a:xfrm>
              <a:custGeom>
                <a:rect b="b" l="l" r="r" t="t"/>
                <a:pathLst>
                  <a:path extrusionOk="0" fill="none" h="2470" w="3105">
                    <a:moveTo>
                      <a:pt x="1" y="1"/>
                    </a:moveTo>
                    <a:lnTo>
                      <a:pt x="3105" y="246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1" name="Google Shape;5261;p137"/>
              <p:cNvSpPr/>
              <p:nvPr/>
            </p:nvSpPr>
            <p:spPr>
              <a:xfrm rot="-370323">
                <a:off x="1010719" y="5026129"/>
                <a:ext cx="892678" cy="710346"/>
              </a:xfrm>
              <a:custGeom>
                <a:rect b="b" l="l" r="r" t="t"/>
                <a:pathLst>
                  <a:path extrusionOk="0" fill="none" h="2470" w="3104">
                    <a:moveTo>
                      <a:pt x="0" y="0"/>
                    </a:moveTo>
                    <a:lnTo>
                      <a:pt x="3104" y="2469"/>
                    </a:lnTo>
                  </a:path>
                </a:pathLst>
              </a:custGeom>
              <a:noFill/>
              <a:ln cap="flat" cmpd="sng" w="38100">
                <a:solidFill>
                  <a:srgbClr val="FF7C67"/>
                </a:solidFill>
                <a:prstDash val="solid"/>
                <a:miter lim="881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2" name="Google Shape;5262;p137"/>
              <p:cNvSpPr/>
              <p:nvPr/>
            </p:nvSpPr>
            <p:spPr>
              <a:xfrm rot="-370323">
                <a:off x="532900" y="2857335"/>
                <a:ext cx="2174464" cy="2438471"/>
              </a:xfrm>
              <a:custGeom>
                <a:rect b="b" l="l" r="r" t="t"/>
                <a:pathLst>
                  <a:path extrusionOk="0" h="8479" w="7561">
                    <a:moveTo>
                      <a:pt x="7196" y="0"/>
                    </a:moveTo>
                    <a:cubicBezTo>
                      <a:pt x="7149" y="0"/>
                      <a:pt x="7100" y="16"/>
                      <a:pt x="7058" y="48"/>
                    </a:cubicBezTo>
                    <a:cubicBezTo>
                      <a:pt x="6591" y="374"/>
                      <a:pt x="6238" y="842"/>
                      <a:pt x="6053" y="1388"/>
                    </a:cubicBezTo>
                    <a:cubicBezTo>
                      <a:pt x="5903" y="1873"/>
                      <a:pt x="5921" y="2402"/>
                      <a:pt x="6106" y="2887"/>
                    </a:cubicBezTo>
                    <a:cubicBezTo>
                      <a:pt x="6238" y="3213"/>
                      <a:pt x="6414" y="3522"/>
                      <a:pt x="6617" y="3813"/>
                    </a:cubicBezTo>
                    <a:cubicBezTo>
                      <a:pt x="6829" y="4139"/>
                      <a:pt x="6996" y="4492"/>
                      <a:pt x="7102" y="4871"/>
                    </a:cubicBezTo>
                    <a:cubicBezTo>
                      <a:pt x="7261" y="5444"/>
                      <a:pt x="7261" y="6079"/>
                      <a:pt x="6979" y="6617"/>
                    </a:cubicBezTo>
                    <a:cubicBezTo>
                      <a:pt x="6758" y="7040"/>
                      <a:pt x="6361" y="7348"/>
                      <a:pt x="5885" y="7445"/>
                    </a:cubicBezTo>
                    <a:cubicBezTo>
                      <a:pt x="5793" y="7462"/>
                      <a:pt x="5699" y="7469"/>
                      <a:pt x="5604" y="7469"/>
                    </a:cubicBezTo>
                    <a:cubicBezTo>
                      <a:pt x="5247" y="7469"/>
                      <a:pt x="4878" y="7365"/>
                      <a:pt x="4536" y="7260"/>
                    </a:cubicBezTo>
                    <a:cubicBezTo>
                      <a:pt x="4113" y="7128"/>
                      <a:pt x="3716" y="6961"/>
                      <a:pt x="3284" y="6872"/>
                    </a:cubicBezTo>
                    <a:cubicBezTo>
                      <a:pt x="3077" y="6822"/>
                      <a:pt x="2867" y="6796"/>
                      <a:pt x="2658" y="6796"/>
                    </a:cubicBezTo>
                    <a:cubicBezTo>
                      <a:pt x="2359" y="6796"/>
                      <a:pt x="2062" y="6848"/>
                      <a:pt x="1777" y="6952"/>
                    </a:cubicBezTo>
                    <a:cubicBezTo>
                      <a:pt x="1080" y="7207"/>
                      <a:pt x="533" y="7772"/>
                      <a:pt x="75" y="8336"/>
                    </a:cubicBezTo>
                    <a:cubicBezTo>
                      <a:pt x="1" y="8431"/>
                      <a:pt x="82" y="8479"/>
                      <a:pt x="176" y="8479"/>
                    </a:cubicBezTo>
                    <a:cubicBezTo>
                      <a:pt x="239" y="8479"/>
                      <a:pt x="308" y="8458"/>
                      <a:pt x="339" y="8415"/>
                    </a:cubicBezTo>
                    <a:cubicBezTo>
                      <a:pt x="745" y="7904"/>
                      <a:pt x="1221" y="7393"/>
                      <a:pt x="1838" y="7137"/>
                    </a:cubicBezTo>
                    <a:cubicBezTo>
                      <a:pt x="2079" y="7048"/>
                      <a:pt x="2330" y="7002"/>
                      <a:pt x="2582" y="7002"/>
                    </a:cubicBezTo>
                    <a:cubicBezTo>
                      <a:pt x="2754" y="7002"/>
                      <a:pt x="2928" y="7023"/>
                      <a:pt x="3099" y="7066"/>
                    </a:cubicBezTo>
                    <a:cubicBezTo>
                      <a:pt x="3906" y="7244"/>
                      <a:pt x="4675" y="7687"/>
                      <a:pt x="5509" y="7687"/>
                    </a:cubicBezTo>
                    <a:cubicBezTo>
                      <a:pt x="5587" y="7687"/>
                      <a:pt x="5665" y="7683"/>
                      <a:pt x="5744" y="7675"/>
                    </a:cubicBezTo>
                    <a:cubicBezTo>
                      <a:pt x="6838" y="7560"/>
                      <a:pt x="7561" y="6581"/>
                      <a:pt x="7534" y="5523"/>
                    </a:cubicBezTo>
                    <a:cubicBezTo>
                      <a:pt x="7516" y="4800"/>
                      <a:pt x="7217" y="4139"/>
                      <a:pt x="6820" y="3548"/>
                    </a:cubicBezTo>
                    <a:cubicBezTo>
                      <a:pt x="6476" y="3037"/>
                      <a:pt x="6229" y="2455"/>
                      <a:pt x="6282" y="1829"/>
                    </a:cubicBezTo>
                    <a:cubicBezTo>
                      <a:pt x="6326" y="1371"/>
                      <a:pt x="6511" y="939"/>
                      <a:pt x="6811" y="595"/>
                    </a:cubicBezTo>
                    <a:cubicBezTo>
                      <a:pt x="6943" y="427"/>
                      <a:pt x="7093" y="286"/>
                      <a:pt x="7270" y="171"/>
                    </a:cubicBezTo>
                    <a:cubicBezTo>
                      <a:pt x="7322" y="136"/>
                      <a:pt x="7349" y="57"/>
                      <a:pt x="7287" y="22"/>
                    </a:cubicBezTo>
                    <a:cubicBezTo>
                      <a:pt x="7259" y="7"/>
                      <a:pt x="7228" y="0"/>
                      <a:pt x="7196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3" name="Google Shape;5263;p137"/>
              <p:cNvSpPr/>
              <p:nvPr/>
            </p:nvSpPr>
            <p:spPr>
              <a:xfrm rot="-370323">
                <a:off x="1414262" y="3458259"/>
                <a:ext cx="2147143" cy="2516121"/>
              </a:xfrm>
              <a:custGeom>
                <a:rect b="b" l="l" r="r" t="t"/>
                <a:pathLst>
                  <a:path extrusionOk="0" h="8749" w="7466">
                    <a:moveTo>
                      <a:pt x="7384" y="0"/>
                    </a:moveTo>
                    <a:cubicBezTo>
                      <a:pt x="7298" y="0"/>
                      <a:pt x="7165" y="29"/>
                      <a:pt x="7142" y="81"/>
                    </a:cubicBezTo>
                    <a:lnTo>
                      <a:pt x="7151" y="81"/>
                    </a:lnTo>
                    <a:cubicBezTo>
                      <a:pt x="6957" y="557"/>
                      <a:pt x="6622" y="962"/>
                      <a:pt x="6190" y="1244"/>
                    </a:cubicBezTo>
                    <a:cubicBezTo>
                      <a:pt x="5897" y="1416"/>
                      <a:pt x="5563" y="1505"/>
                      <a:pt x="5225" y="1505"/>
                    </a:cubicBezTo>
                    <a:cubicBezTo>
                      <a:pt x="5094" y="1505"/>
                      <a:pt x="4962" y="1492"/>
                      <a:pt x="4832" y="1465"/>
                    </a:cubicBezTo>
                    <a:cubicBezTo>
                      <a:pt x="4470" y="1394"/>
                      <a:pt x="4135" y="1244"/>
                      <a:pt x="3783" y="1139"/>
                    </a:cubicBezTo>
                    <a:cubicBezTo>
                      <a:pt x="3448" y="1024"/>
                      <a:pt x="3095" y="971"/>
                      <a:pt x="2733" y="953"/>
                    </a:cubicBezTo>
                    <a:cubicBezTo>
                      <a:pt x="2707" y="953"/>
                      <a:pt x="2681" y="952"/>
                      <a:pt x="2655" y="952"/>
                    </a:cubicBezTo>
                    <a:cubicBezTo>
                      <a:pt x="1632" y="952"/>
                      <a:pt x="461" y="1457"/>
                      <a:pt x="221" y="2540"/>
                    </a:cubicBezTo>
                    <a:cubicBezTo>
                      <a:pt x="0" y="3528"/>
                      <a:pt x="723" y="4383"/>
                      <a:pt x="1182" y="5177"/>
                    </a:cubicBezTo>
                    <a:cubicBezTo>
                      <a:pt x="1402" y="5573"/>
                      <a:pt x="1596" y="6006"/>
                      <a:pt x="1614" y="6473"/>
                    </a:cubicBezTo>
                    <a:cubicBezTo>
                      <a:pt x="1640" y="7090"/>
                      <a:pt x="1367" y="7681"/>
                      <a:pt x="1041" y="8183"/>
                    </a:cubicBezTo>
                    <a:cubicBezTo>
                      <a:pt x="917" y="8368"/>
                      <a:pt x="785" y="8545"/>
                      <a:pt x="653" y="8721"/>
                    </a:cubicBezTo>
                    <a:cubicBezTo>
                      <a:pt x="629" y="8745"/>
                      <a:pt x="688" y="8749"/>
                      <a:pt x="732" y="8749"/>
                    </a:cubicBezTo>
                    <a:cubicBezTo>
                      <a:pt x="754" y="8749"/>
                      <a:pt x="773" y="8748"/>
                      <a:pt x="776" y="8748"/>
                    </a:cubicBezTo>
                    <a:cubicBezTo>
                      <a:pt x="847" y="8739"/>
                      <a:pt x="917" y="8704"/>
                      <a:pt x="970" y="8659"/>
                    </a:cubicBezTo>
                    <a:cubicBezTo>
                      <a:pt x="1393" y="8122"/>
                      <a:pt x="1790" y="7513"/>
                      <a:pt x="1905" y="6826"/>
                    </a:cubicBezTo>
                    <a:cubicBezTo>
                      <a:pt x="1975" y="6349"/>
                      <a:pt x="1896" y="5873"/>
                      <a:pt x="1684" y="5450"/>
                    </a:cubicBezTo>
                    <a:cubicBezTo>
                      <a:pt x="1481" y="5018"/>
                      <a:pt x="1208" y="4639"/>
                      <a:pt x="970" y="4224"/>
                    </a:cubicBezTo>
                    <a:cubicBezTo>
                      <a:pt x="741" y="3819"/>
                      <a:pt x="503" y="3343"/>
                      <a:pt x="494" y="2849"/>
                    </a:cubicBezTo>
                    <a:cubicBezTo>
                      <a:pt x="494" y="2364"/>
                      <a:pt x="706" y="1897"/>
                      <a:pt x="1076" y="1571"/>
                    </a:cubicBezTo>
                    <a:cubicBezTo>
                      <a:pt x="1462" y="1216"/>
                      <a:pt x="1953" y="1080"/>
                      <a:pt x="2455" y="1080"/>
                    </a:cubicBezTo>
                    <a:cubicBezTo>
                      <a:pt x="2516" y="1080"/>
                      <a:pt x="2576" y="1082"/>
                      <a:pt x="2636" y="1086"/>
                    </a:cubicBezTo>
                    <a:cubicBezTo>
                      <a:pt x="3033" y="1112"/>
                      <a:pt x="3430" y="1209"/>
                      <a:pt x="3800" y="1350"/>
                    </a:cubicBezTo>
                    <a:cubicBezTo>
                      <a:pt x="4100" y="1474"/>
                      <a:pt x="4417" y="1562"/>
                      <a:pt x="4744" y="1606"/>
                    </a:cubicBezTo>
                    <a:cubicBezTo>
                      <a:pt x="4850" y="1619"/>
                      <a:pt x="4957" y="1625"/>
                      <a:pt x="5063" y="1625"/>
                    </a:cubicBezTo>
                    <a:cubicBezTo>
                      <a:pt x="5466" y="1625"/>
                      <a:pt x="5864" y="1533"/>
                      <a:pt x="6234" y="1359"/>
                    </a:cubicBezTo>
                    <a:cubicBezTo>
                      <a:pt x="6578" y="1183"/>
                      <a:pt x="6877" y="936"/>
                      <a:pt x="7107" y="627"/>
                    </a:cubicBezTo>
                    <a:cubicBezTo>
                      <a:pt x="7248" y="451"/>
                      <a:pt x="7362" y="266"/>
                      <a:pt x="7451" y="54"/>
                    </a:cubicBezTo>
                    <a:cubicBezTo>
                      <a:pt x="7451" y="45"/>
                      <a:pt x="7459" y="36"/>
                      <a:pt x="7459" y="28"/>
                    </a:cubicBezTo>
                    <a:cubicBezTo>
                      <a:pt x="7466" y="9"/>
                      <a:pt x="7432" y="0"/>
                      <a:pt x="7384" y="0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264" name="Google Shape;5264;p137"/>
            <p:cNvSpPr/>
            <p:nvPr/>
          </p:nvSpPr>
          <p:spPr>
            <a:xfrm>
              <a:off x="6672989" y="2843433"/>
              <a:ext cx="583854" cy="400563"/>
            </a:xfrm>
            <a:custGeom>
              <a:rect b="b" l="l" r="r" t="t"/>
              <a:pathLst>
                <a:path extrusionOk="0" h="5039" w="7345">
                  <a:moveTo>
                    <a:pt x="1943" y="0"/>
                  </a:moveTo>
                  <a:cubicBezTo>
                    <a:pt x="1815" y="0"/>
                    <a:pt x="1691" y="45"/>
                    <a:pt x="1588" y="129"/>
                  </a:cubicBezTo>
                  <a:lnTo>
                    <a:pt x="171" y="1346"/>
                  </a:lnTo>
                  <a:cubicBezTo>
                    <a:pt x="25" y="1467"/>
                    <a:pt x="0" y="1674"/>
                    <a:pt x="104" y="1826"/>
                  </a:cubicBezTo>
                  <a:cubicBezTo>
                    <a:pt x="171" y="1913"/>
                    <a:pt x="274" y="1959"/>
                    <a:pt x="377" y="1959"/>
                  </a:cubicBezTo>
                  <a:cubicBezTo>
                    <a:pt x="434" y="1959"/>
                    <a:pt x="490" y="1946"/>
                    <a:pt x="542" y="1918"/>
                  </a:cubicBezTo>
                  <a:lnTo>
                    <a:pt x="1862" y="1200"/>
                  </a:lnTo>
                  <a:lnTo>
                    <a:pt x="2702" y="1808"/>
                  </a:lnTo>
                  <a:cubicBezTo>
                    <a:pt x="2702" y="1808"/>
                    <a:pt x="3846" y="4254"/>
                    <a:pt x="5093" y="4729"/>
                  </a:cubicBezTo>
                  <a:cubicBezTo>
                    <a:pt x="5552" y="4946"/>
                    <a:pt x="5971" y="5039"/>
                    <a:pt x="6324" y="5039"/>
                  </a:cubicBezTo>
                  <a:cubicBezTo>
                    <a:pt x="6832" y="5039"/>
                    <a:pt x="7201" y="4845"/>
                    <a:pt x="7345" y="4546"/>
                  </a:cubicBezTo>
                  <a:lnTo>
                    <a:pt x="5458" y="1522"/>
                  </a:lnTo>
                  <a:cubicBezTo>
                    <a:pt x="5294" y="1248"/>
                    <a:pt x="5038" y="1041"/>
                    <a:pt x="4734" y="932"/>
                  </a:cubicBezTo>
                  <a:lnTo>
                    <a:pt x="2063" y="13"/>
                  </a:lnTo>
                  <a:cubicBezTo>
                    <a:pt x="2023" y="5"/>
                    <a:pt x="1983" y="0"/>
                    <a:pt x="1943" y="0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137"/>
            <p:cNvSpPr/>
            <p:nvPr/>
          </p:nvSpPr>
          <p:spPr>
            <a:xfrm>
              <a:off x="6820046" y="2951301"/>
              <a:ext cx="274797" cy="255012"/>
            </a:xfrm>
            <a:custGeom>
              <a:rect b="b" l="l" r="r" t="t"/>
              <a:pathLst>
                <a:path extrusionOk="0" h="3208" w="3457">
                  <a:moveTo>
                    <a:pt x="2416" y="1"/>
                  </a:moveTo>
                  <a:lnTo>
                    <a:pt x="627" y="183"/>
                  </a:lnTo>
                  <a:cubicBezTo>
                    <a:pt x="0" y="920"/>
                    <a:pt x="146" y="1595"/>
                    <a:pt x="706" y="1711"/>
                  </a:cubicBezTo>
                  <a:cubicBezTo>
                    <a:pt x="906" y="2096"/>
                    <a:pt x="1151" y="2262"/>
                    <a:pt x="1462" y="2262"/>
                  </a:cubicBezTo>
                  <a:cubicBezTo>
                    <a:pt x="1559" y="2262"/>
                    <a:pt x="1661" y="2246"/>
                    <a:pt x="1771" y="2216"/>
                  </a:cubicBezTo>
                  <a:lnTo>
                    <a:pt x="1771" y="2216"/>
                  </a:lnTo>
                  <a:cubicBezTo>
                    <a:pt x="1266" y="2654"/>
                    <a:pt x="1673" y="3141"/>
                    <a:pt x="1990" y="3202"/>
                  </a:cubicBezTo>
                  <a:cubicBezTo>
                    <a:pt x="2010" y="3205"/>
                    <a:pt x="2034" y="3207"/>
                    <a:pt x="2060" y="3207"/>
                  </a:cubicBezTo>
                  <a:cubicBezTo>
                    <a:pt x="2449" y="3207"/>
                    <a:pt x="3456" y="2818"/>
                    <a:pt x="3456" y="2818"/>
                  </a:cubicBezTo>
                  <a:lnTo>
                    <a:pt x="2416" y="1"/>
                  </a:ln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137"/>
            <p:cNvSpPr/>
            <p:nvPr/>
          </p:nvSpPr>
          <p:spPr>
            <a:xfrm>
              <a:off x="6881651" y="2913146"/>
              <a:ext cx="106755" cy="42370"/>
            </a:xfrm>
            <a:custGeom>
              <a:rect b="b" l="l" r="r" t="t"/>
              <a:pathLst>
                <a:path extrusionOk="0" h="533" w="1343">
                  <a:moveTo>
                    <a:pt x="1300" y="0"/>
                  </a:moveTo>
                  <a:cubicBezTo>
                    <a:pt x="1063" y="0"/>
                    <a:pt x="825" y="37"/>
                    <a:pt x="600" y="104"/>
                  </a:cubicBezTo>
                  <a:cubicBezTo>
                    <a:pt x="478" y="140"/>
                    <a:pt x="369" y="189"/>
                    <a:pt x="259" y="250"/>
                  </a:cubicBezTo>
                  <a:cubicBezTo>
                    <a:pt x="162" y="311"/>
                    <a:pt x="77" y="396"/>
                    <a:pt x="16" y="493"/>
                  </a:cubicBezTo>
                  <a:lnTo>
                    <a:pt x="16" y="487"/>
                  </a:lnTo>
                  <a:lnTo>
                    <a:pt x="16" y="487"/>
                  </a:lnTo>
                  <a:cubicBezTo>
                    <a:pt x="1" y="508"/>
                    <a:pt x="16" y="532"/>
                    <a:pt x="35" y="532"/>
                  </a:cubicBezTo>
                  <a:cubicBezTo>
                    <a:pt x="39" y="532"/>
                    <a:pt x="43" y="531"/>
                    <a:pt x="46" y="530"/>
                  </a:cubicBezTo>
                  <a:cubicBezTo>
                    <a:pt x="150" y="487"/>
                    <a:pt x="253" y="432"/>
                    <a:pt x="351" y="377"/>
                  </a:cubicBezTo>
                  <a:cubicBezTo>
                    <a:pt x="448" y="329"/>
                    <a:pt x="539" y="274"/>
                    <a:pt x="643" y="225"/>
                  </a:cubicBezTo>
                  <a:cubicBezTo>
                    <a:pt x="850" y="134"/>
                    <a:pt x="1075" y="85"/>
                    <a:pt x="1300" y="73"/>
                  </a:cubicBezTo>
                  <a:cubicBezTo>
                    <a:pt x="1343" y="73"/>
                    <a:pt x="1343" y="0"/>
                    <a:pt x="130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137"/>
            <p:cNvSpPr/>
            <p:nvPr/>
          </p:nvSpPr>
          <p:spPr>
            <a:xfrm>
              <a:off x="6877835" y="3000664"/>
              <a:ext cx="137677" cy="62243"/>
            </a:xfrm>
            <a:custGeom>
              <a:rect b="b" l="l" r="r" t="t"/>
              <a:pathLst>
                <a:path extrusionOk="0" h="783" w="1732">
                  <a:moveTo>
                    <a:pt x="1336" y="0"/>
                  </a:moveTo>
                  <a:cubicBezTo>
                    <a:pt x="1132" y="0"/>
                    <a:pt x="928" y="37"/>
                    <a:pt x="739" y="110"/>
                  </a:cubicBezTo>
                  <a:cubicBezTo>
                    <a:pt x="587" y="177"/>
                    <a:pt x="447" y="262"/>
                    <a:pt x="320" y="372"/>
                  </a:cubicBezTo>
                  <a:cubicBezTo>
                    <a:pt x="259" y="420"/>
                    <a:pt x="204" y="475"/>
                    <a:pt x="149" y="530"/>
                  </a:cubicBezTo>
                  <a:cubicBezTo>
                    <a:pt x="125" y="560"/>
                    <a:pt x="101" y="591"/>
                    <a:pt x="82" y="621"/>
                  </a:cubicBezTo>
                  <a:cubicBezTo>
                    <a:pt x="64" y="664"/>
                    <a:pt x="40" y="700"/>
                    <a:pt x="21" y="737"/>
                  </a:cubicBezTo>
                  <a:cubicBezTo>
                    <a:pt x="0" y="758"/>
                    <a:pt x="27" y="783"/>
                    <a:pt x="49" y="783"/>
                  </a:cubicBezTo>
                  <a:cubicBezTo>
                    <a:pt x="58" y="783"/>
                    <a:pt x="66" y="778"/>
                    <a:pt x="70" y="767"/>
                  </a:cubicBezTo>
                  <a:cubicBezTo>
                    <a:pt x="88" y="737"/>
                    <a:pt x="137" y="706"/>
                    <a:pt x="161" y="682"/>
                  </a:cubicBezTo>
                  <a:cubicBezTo>
                    <a:pt x="186" y="658"/>
                    <a:pt x="216" y="633"/>
                    <a:pt x="240" y="609"/>
                  </a:cubicBezTo>
                  <a:cubicBezTo>
                    <a:pt x="295" y="554"/>
                    <a:pt x="350" y="512"/>
                    <a:pt x="405" y="463"/>
                  </a:cubicBezTo>
                  <a:cubicBezTo>
                    <a:pt x="526" y="378"/>
                    <a:pt x="660" y="311"/>
                    <a:pt x="794" y="250"/>
                  </a:cubicBezTo>
                  <a:cubicBezTo>
                    <a:pt x="1014" y="150"/>
                    <a:pt x="1248" y="98"/>
                    <a:pt x="1483" y="98"/>
                  </a:cubicBezTo>
                  <a:cubicBezTo>
                    <a:pt x="1547" y="98"/>
                    <a:pt x="1612" y="102"/>
                    <a:pt x="1677" y="110"/>
                  </a:cubicBezTo>
                  <a:cubicBezTo>
                    <a:pt x="1725" y="110"/>
                    <a:pt x="1731" y="43"/>
                    <a:pt x="1689" y="37"/>
                  </a:cubicBezTo>
                  <a:cubicBezTo>
                    <a:pt x="1573" y="13"/>
                    <a:pt x="1454" y="0"/>
                    <a:pt x="1336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137"/>
            <p:cNvSpPr/>
            <p:nvPr/>
          </p:nvSpPr>
          <p:spPr>
            <a:xfrm>
              <a:off x="6954940" y="3084288"/>
              <a:ext cx="77821" cy="26709"/>
            </a:xfrm>
            <a:custGeom>
              <a:rect b="b" l="l" r="r" t="t"/>
              <a:pathLst>
                <a:path extrusionOk="0" h="336" w="979">
                  <a:moveTo>
                    <a:pt x="925" y="1"/>
                  </a:moveTo>
                  <a:cubicBezTo>
                    <a:pt x="923" y="1"/>
                    <a:pt x="921" y="1"/>
                    <a:pt x="919" y="1"/>
                  </a:cubicBezTo>
                  <a:cubicBezTo>
                    <a:pt x="761" y="13"/>
                    <a:pt x="597" y="32"/>
                    <a:pt x="445" y="68"/>
                  </a:cubicBezTo>
                  <a:cubicBezTo>
                    <a:pt x="360" y="80"/>
                    <a:pt x="287" y="105"/>
                    <a:pt x="214" y="141"/>
                  </a:cubicBezTo>
                  <a:cubicBezTo>
                    <a:pt x="177" y="159"/>
                    <a:pt x="141" y="184"/>
                    <a:pt x="104" y="208"/>
                  </a:cubicBezTo>
                  <a:cubicBezTo>
                    <a:pt x="74" y="226"/>
                    <a:pt x="43" y="257"/>
                    <a:pt x="19" y="287"/>
                  </a:cubicBezTo>
                  <a:lnTo>
                    <a:pt x="19" y="281"/>
                  </a:lnTo>
                  <a:lnTo>
                    <a:pt x="19" y="281"/>
                  </a:lnTo>
                  <a:cubicBezTo>
                    <a:pt x="1" y="299"/>
                    <a:pt x="13" y="330"/>
                    <a:pt x="37" y="336"/>
                  </a:cubicBezTo>
                  <a:cubicBezTo>
                    <a:pt x="110" y="330"/>
                    <a:pt x="183" y="318"/>
                    <a:pt x="256" y="287"/>
                  </a:cubicBezTo>
                  <a:cubicBezTo>
                    <a:pt x="329" y="269"/>
                    <a:pt x="408" y="245"/>
                    <a:pt x="481" y="214"/>
                  </a:cubicBezTo>
                  <a:cubicBezTo>
                    <a:pt x="627" y="153"/>
                    <a:pt x="773" y="105"/>
                    <a:pt x="932" y="74"/>
                  </a:cubicBezTo>
                  <a:cubicBezTo>
                    <a:pt x="978" y="68"/>
                    <a:pt x="969" y="1"/>
                    <a:pt x="925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137"/>
            <p:cNvSpPr/>
            <p:nvPr/>
          </p:nvSpPr>
          <p:spPr>
            <a:xfrm>
              <a:off x="7052316" y="3185638"/>
              <a:ext cx="155164" cy="75200"/>
            </a:xfrm>
            <a:custGeom>
              <a:rect b="b" l="l" r="r" t="t"/>
              <a:pathLst>
                <a:path extrusionOk="0" h="946" w="1952">
                  <a:moveTo>
                    <a:pt x="228" y="1"/>
                  </a:moveTo>
                  <a:cubicBezTo>
                    <a:pt x="169" y="1"/>
                    <a:pt x="110" y="14"/>
                    <a:pt x="53" y="41"/>
                  </a:cubicBezTo>
                  <a:lnTo>
                    <a:pt x="53" y="34"/>
                  </a:lnTo>
                  <a:lnTo>
                    <a:pt x="53" y="34"/>
                  </a:lnTo>
                  <a:cubicBezTo>
                    <a:pt x="1" y="66"/>
                    <a:pt x="31" y="130"/>
                    <a:pt x="79" y="130"/>
                  </a:cubicBezTo>
                  <a:cubicBezTo>
                    <a:pt x="87" y="130"/>
                    <a:pt x="94" y="129"/>
                    <a:pt x="102" y="126"/>
                  </a:cubicBezTo>
                  <a:cubicBezTo>
                    <a:pt x="129" y="115"/>
                    <a:pt x="156" y="110"/>
                    <a:pt x="181" y="110"/>
                  </a:cubicBezTo>
                  <a:cubicBezTo>
                    <a:pt x="346" y="110"/>
                    <a:pt x="480" y="308"/>
                    <a:pt x="559" y="424"/>
                  </a:cubicBezTo>
                  <a:cubicBezTo>
                    <a:pt x="656" y="576"/>
                    <a:pt x="784" y="704"/>
                    <a:pt x="942" y="795"/>
                  </a:cubicBezTo>
                  <a:cubicBezTo>
                    <a:pt x="1088" y="880"/>
                    <a:pt x="1252" y="929"/>
                    <a:pt x="1429" y="941"/>
                  </a:cubicBezTo>
                  <a:cubicBezTo>
                    <a:pt x="1461" y="944"/>
                    <a:pt x="1495" y="945"/>
                    <a:pt x="1530" y="945"/>
                  </a:cubicBezTo>
                  <a:cubicBezTo>
                    <a:pt x="1578" y="945"/>
                    <a:pt x="1628" y="942"/>
                    <a:pt x="1678" y="935"/>
                  </a:cubicBezTo>
                  <a:cubicBezTo>
                    <a:pt x="1763" y="923"/>
                    <a:pt x="1879" y="905"/>
                    <a:pt x="1922" y="825"/>
                  </a:cubicBezTo>
                  <a:cubicBezTo>
                    <a:pt x="1952" y="771"/>
                    <a:pt x="1928" y="698"/>
                    <a:pt x="1867" y="679"/>
                  </a:cubicBezTo>
                  <a:cubicBezTo>
                    <a:pt x="1852" y="676"/>
                    <a:pt x="1837" y="674"/>
                    <a:pt x="1822" y="674"/>
                  </a:cubicBezTo>
                  <a:cubicBezTo>
                    <a:pt x="1746" y="674"/>
                    <a:pt x="1670" y="719"/>
                    <a:pt x="1599" y="734"/>
                  </a:cubicBezTo>
                  <a:cubicBezTo>
                    <a:pt x="1540" y="748"/>
                    <a:pt x="1477" y="755"/>
                    <a:pt x="1416" y="755"/>
                  </a:cubicBezTo>
                  <a:cubicBezTo>
                    <a:pt x="1396" y="755"/>
                    <a:pt x="1375" y="754"/>
                    <a:pt x="1356" y="752"/>
                  </a:cubicBezTo>
                  <a:cubicBezTo>
                    <a:pt x="1185" y="734"/>
                    <a:pt x="1027" y="673"/>
                    <a:pt x="899" y="564"/>
                  </a:cubicBezTo>
                  <a:cubicBezTo>
                    <a:pt x="741" y="436"/>
                    <a:pt x="662" y="235"/>
                    <a:pt x="510" y="107"/>
                  </a:cubicBezTo>
                  <a:cubicBezTo>
                    <a:pt x="429" y="38"/>
                    <a:pt x="329" y="1"/>
                    <a:pt x="228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137"/>
            <p:cNvSpPr/>
            <p:nvPr/>
          </p:nvSpPr>
          <p:spPr>
            <a:xfrm>
              <a:off x="5670780" y="3061315"/>
              <a:ext cx="578051" cy="409386"/>
            </a:xfrm>
            <a:custGeom>
              <a:rect b="b" l="l" r="r" t="t"/>
              <a:pathLst>
                <a:path extrusionOk="0" h="5150" w="7272">
                  <a:moveTo>
                    <a:pt x="5295" y="0"/>
                  </a:moveTo>
                  <a:cubicBezTo>
                    <a:pt x="5252" y="0"/>
                    <a:pt x="5209" y="5"/>
                    <a:pt x="5166" y="16"/>
                  </a:cubicBezTo>
                  <a:lnTo>
                    <a:pt x="2520" y="1008"/>
                  </a:lnTo>
                  <a:cubicBezTo>
                    <a:pt x="2215" y="1118"/>
                    <a:pt x="1966" y="1331"/>
                    <a:pt x="1808" y="1611"/>
                  </a:cubicBezTo>
                  <a:lnTo>
                    <a:pt x="0" y="4683"/>
                  </a:lnTo>
                  <a:cubicBezTo>
                    <a:pt x="146" y="4968"/>
                    <a:pt x="499" y="5149"/>
                    <a:pt x="981" y="5149"/>
                  </a:cubicBezTo>
                  <a:cubicBezTo>
                    <a:pt x="1345" y="5149"/>
                    <a:pt x="1782" y="5046"/>
                    <a:pt x="2258" y="4805"/>
                  </a:cubicBezTo>
                  <a:cubicBezTo>
                    <a:pt x="3487" y="4300"/>
                    <a:pt x="4576" y="1830"/>
                    <a:pt x="4576" y="1830"/>
                  </a:cubicBezTo>
                  <a:lnTo>
                    <a:pt x="5398" y="1203"/>
                  </a:lnTo>
                  <a:lnTo>
                    <a:pt x="6730" y="1884"/>
                  </a:lnTo>
                  <a:cubicBezTo>
                    <a:pt x="6780" y="1908"/>
                    <a:pt x="6833" y="1920"/>
                    <a:pt x="6885" y="1920"/>
                  </a:cubicBezTo>
                  <a:cubicBezTo>
                    <a:pt x="6995" y="1920"/>
                    <a:pt x="7103" y="1870"/>
                    <a:pt x="7168" y="1775"/>
                  </a:cubicBezTo>
                  <a:cubicBezTo>
                    <a:pt x="7272" y="1623"/>
                    <a:pt x="7235" y="1416"/>
                    <a:pt x="7089" y="1300"/>
                  </a:cubicBezTo>
                  <a:lnTo>
                    <a:pt x="7089" y="1300"/>
                  </a:lnTo>
                  <a:lnTo>
                    <a:pt x="7095" y="1306"/>
                  </a:lnTo>
                  <a:lnTo>
                    <a:pt x="5641" y="126"/>
                  </a:lnTo>
                  <a:cubicBezTo>
                    <a:pt x="5542" y="45"/>
                    <a:pt x="5419" y="0"/>
                    <a:pt x="5295" y="0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137"/>
            <p:cNvSpPr/>
            <p:nvPr/>
          </p:nvSpPr>
          <p:spPr>
            <a:xfrm>
              <a:off x="5931507" y="3135082"/>
              <a:ext cx="107709" cy="39985"/>
            </a:xfrm>
            <a:custGeom>
              <a:rect b="b" l="l" r="r" t="t"/>
              <a:pathLst>
                <a:path extrusionOk="0" h="503" w="1355">
                  <a:moveTo>
                    <a:pt x="102" y="0"/>
                  </a:moveTo>
                  <a:cubicBezTo>
                    <a:pt x="82" y="0"/>
                    <a:pt x="63" y="1"/>
                    <a:pt x="43" y="1"/>
                  </a:cubicBezTo>
                  <a:cubicBezTo>
                    <a:pt x="0" y="1"/>
                    <a:pt x="6" y="80"/>
                    <a:pt x="43" y="80"/>
                  </a:cubicBezTo>
                  <a:cubicBezTo>
                    <a:pt x="274" y="80"/>
                    <a:pt x="499" y="129"/>
                    <a:pt x="712" y="214"/>
                  </a:cubicBezTo>
                  <a:cubicBezTo>
                    <a:pt x="809" y="263"/>
                    <a:pt x="907" y="311"/>
                    <a:pt x="1004" y="360"/>
                  </a:cubicBezTo>
                  <a:cubicBezTo>
                    <a:pt x="1102" y="415"/>
                    <a:pt x="1205" y="464"/>
                    <a:pt x="1314" y="500"/>
                  </a:cubicBezTo>
                  <a:cubicBezTo>
                    <a:pt x="1317" y="502"/>
                    <a:pt x="1320" y="503"/>
                    <a:pt x="1323" y="503"/>
                  </a:cubicBezTo>
                  <a:cubicBezTo>
                    <a:pt x="1339" y="503"/>
                    <a:pt x="1354" y="479"/>
                    <a:pt x="1339" y="464"/>
                  </a:cubicBezTo>
                  <a:lnTo>
                    <a:pt x="1345" y="464"/>
                  </a:lnTo>
                  <a:cubicBezTo>
                    <a:pt x="1278" y="366"/>
                    <a:pt x="1193" y="281"/>
                    <a:pt x="1089" y="226"/>
                  </a:cubicBezTo>
                  <a:cubicBezTo>
                    <a:pt x="986" y="165"/>
                    <a:pt x="870" y="117"/>
                    <a:pt x="749" y="92"/>
                  </a:cubicBezTo>
                  <a:cubicBezTo>
                    <a:pt x="537" y="31"/>
                    <a:pt x="320" y="0"/>
                    <a:pt x="102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137"/>
            <p:cNvSpPr/>
            <p:nvPr/>
          </p:nvSpPr>
          <p:spPr>
            <a:xfrm>
              <a:off x="5906468" y="3222601"/>
              <a:ext cx="139505" cy="59699"/>
            </a:xfrm>
            <a:custGeom>
              <a:rect b="b" l="l" r="r" t="t"/>
              <a:pathLst>
                <a:path extrusionOk="0" h="751" w="1755">
                  <a:moveTo>
                    <a:pt x="431" y="0"/>
                  </a:moveTo>
                  <a:cubicBezTo>
                    <a:pt x="303" y="0"/>
                    <a:pt x="174" y="15"/>
                    <a:pt x="47" y="44"/>
                  </a:cubicBezTo>
                  <a:cubicBezTo>
                    <a:pt x="1" y="50"/>
                    <a:pt x="10" y="117"/>
                    <a:pt x="54" y="117"/>
                  </a:cubicBezTo>
                  <a:cubicBezTo>
                    <a:pt x="56" y="117"/>
                    <a:pt x="58" y="117"/>
                    <a:pt x="60" y="117"/>
                  </a:cubicBezTo>
                  <a:cubicBezTo>
                    <a:pt x="135" y="106"/>
                    <a:pt x="210" y="101"/>
                    <a:pt x="286" y="101"/>
                  </a:cubicBezTo>
                  <a:cubicBezTo>
                    <a:pt x="510" y="101"/>
                    <a:pt x="733" y="148"/>
                    <a:pt x="942" y="239"/>
                  </a:cubicBezTo>
                  <a:cubicBezTo>
                    <a:pt x="1082" y="294"/>
                    <a:pt x="1216" y="360"/>
                    <a:pt x="1337" y="446"/>
                  </a:cubicBezTo>
                  <a:cubicBezTo>
                    <a:pt x="1398" y="482"/>
                    <a:pt x="1453" y="531"/>
                    <a:pt x="1508" y="580"/>
                  </a:cubicBezTo>
                  <a:cubicBezTo>
                    <a:pt x="1532" y="604"/>
                    <a:pt x="1563" y="634"/>
                    <a:pt x="1587" y="659"/>
                  </a:cubicBezTo>
                  <a:cubicBezTo>
                    <a:pt x="1617" y="683"/>
                    <a:pt x="1666" y="707"/>
                    <a:pt x="1678" y="738"/>
                  </a:cubicBezTo>
                  <a:cubicBezTo>
                    <a:pt x="1684" y="747"/>
                    <a:pt x="1693" y="750"/>
                    <a:pt x="1703" y="750"/>
                  </a:cubicBezTo>
                  <a:cubicBezTo>
                    <a:pt x="1727" y="750"/>
                    <a:pt x="1754" y="729"/>
                    <a:pt x="1733" y="707"/>
                  </a:cubicBezTo>
                  <a:cubicBezTo>
                    <a:pt x="1709" y="671"/>
                    <a:pt x="1684" y="634"/>
                    <a:pt x="1666" y="592"/>
                  </a:cubicBezTo>
                  <a:cubicBezTo>
                    <a:pt x="1648" y="561"/>
                    <a:pt x="1623" y="531"/>
                    <a:pt x="1593" y="507"/>
                  </a:cubicBezTo>
                  <a:cubicBezTo>
                    <a:pt x="1544" y="446"/>
                    <a:pt x="1483" y="397"/>
                    <a:pt x="1423" y="348"/>
                  </a:cubicBezTo>
                  <a:cubicBezTo>
                    <a:pt x="1295" y="245"/>
                    <a:pt x="1155" y="160"/>
                    <a:pt x="997" y="99"/>
                  </a:cubicBezTo>
                  <a:cubicBezTo>
                    <a:pt x="814" y="33"/>
                    <a:pt x="623" y="0"/>
                    <a:pt x="431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137"/>
            <p:cNvSpPr/>
            <p:nvPr/>
          </p:nvSpPr>
          <p:spPr>
            <a:xfrm>
              <a:off x="5892001" y="3307258"/>
              <a:ext cx="77741" cy="25279"/>
            </a:xfrm>
            <a:custGeom>
              <a:rect b="b" l="l" r="r" t="t"/>
              <a:pathLst>
                <a:path extrusionOk="0" h="318" w="978">
                  <a:moveTo>
                    <a:pt x="53" y="1"/>
                  </a:moveTo>
                  <a:cubicBezTo>
                    <a:pt x="10" y="1"/>
                    <a:pt x="0" y="69"/>
                    <a:pt x="53" y="74"/>
                  </a:cubicBezTo>
                  <a:cubicBezTo>
                    <a:pt x="205" y="105"/>
                    <a:pt x="357" y="147"/>
                    <a:pt x="503" y="202"/>
                  </a:cubicBezTo>
                  <a:cubicBezTo>
                    <a:pt x="576" y="233"/>
                    <a:pt x="649" y="257"/>
                    <a:pt x="728" y="281"/>
                  </a:cubicBezTo>
                  <a:cubicBezTo>
                    <a:pt x="795" y="306"/>
                    <a:pt x="868" y="318"/>
                    <a:pt x="947" y="318"/>
                  </a:cubicBezTo>
                  <a:cubicBezTo>
                    <a:pt x="966" y="312"/>
                    <a:pt x="978" y="281"/>
                    <a:pt x="966" y="263"/>
                  </a:cubicBezTo>
                  <a:cubicBezTo>
                    <a:pt x="935" y="233"/>
                    <a:pt x="911" y="208"/>
                    <a:pt x="874" y="190"/>
                  </a:cubicBezTo>
                  <a:cubicBezTo>
                    <a:pt x="838" y="166"/>
                    <a:pt x="801" y="141"/>
                    <a:pt x="765" y="129"/>
                  </a:cubicBezTo>
                  <a:cubicBezTo>
                    <a:pt x="692" y="93"/>
                    <a:pt x="619" y="68"/>
                    <a:pt x="540" y="56"/>
                  </a:cubicBezTo>
                  <a:cubicBezTo>
                    <a:pt x="382" y="26"/>
                    <a:pt x="217" y="7"/>
                    <a:pt x="59" y="1"/>
                  </a:cubicBezTo>
                  <a:cubicBezTo>
                    <a:pt x="57" y="1"/>
                    <a:pt x="55" y="1"/>
                    <a:pt x="53" y="1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137"/>
            <p:cNvSpPr/>
            <p:nvPr/>
          </p:nvSpPr>
          <p:spPr>
            <a:xfrm>
              <a:off x="5721097" y="3409641"/>
              <a:ext cx="153734" cy="77903"/>
            </a:xfrm>
            <a:custGeom>
              <a:rect b="b" l="l" r="r" t="t"/>
              <a:pathLst>
                <a:path extrusionOk="0" h="980" w="1934">
                  <a:moveTo>
                    <a:pt x="1720" y="0"/>
                  </a:moveTo>
                  <a:cubicBezTo>
                    <a:pt x="1612" y="0"/>
                    <a:pt x="1505" y="42"/>
                    <a:pt x="1424" y="119"/>
                  </a:cubicBezTo>
                  <a:cubicBezTo>
                    <a:pt x="1272" y="253"/>
                    <a:pt x="1205" y="454"/>
                    <a:pt x="1047" y="587"/>
                  </a:cubicBezTo>
                  <a:cubicBezTo>
                    <a:pt x="919" y="697"/>
                    <a:pt x="761" y="764"/>
                    <a:pt x="597" y="782"/>
                  </a:cubicBezTo>
                  <a:cubicBezTo>
                    <a:pt x="566" y="787"/>
                    <a:pt x="535" y="789"/>
                    <a:pt x="504" y="789"/>
                  </a:cubicBezTo>
                  <a:cubicBezTo>
                    <a:pt x="453" y="789"/>
                    <a:pt x="402" y="784"/>
                    <a:pt x="353" y="776"/>
                  </a:cubicBezTo>
                  <a:cubicBezTo>
                    <a:pt x="285" y="761"/>
                    <a:pt x="208" y="719"/>
                    <a:pt x="136" y="719"/>
                  </a:cubicBezTo>
                  <a:cubicBezTo>
                    <a:pt x="119" y="719"/>
                    <a:pt x="102" y="721"/>
                    <a:pt x="85" y="727"/>
                  </a:cubicBezTo>
                  <a:cubicBezTo>
                    <a:pt x="25" y="746"/>
                    <a:pt x="0" y="813"/>
                    <a:pt x="31" y="867"/>
                  </a:cubicBezTo>
                  <a:cubicBezTo>
                    <a:pt x="79" y="946"/>
                    <a:pt x="195" y="965"/>
                    <a:pt x="280" y="971"/>
                  </a:cubicBezTo>
                  <a:cubicBezTo>
                    <a:pt x="320" y="977"/>
                    <a:pt x="361" y="980"/>
                    <a:pt x="403" y="980"/>
                  </a:cubicBezTo>
                  <a:cubicBezTo>
                    <a:pt x="444" y="980"/>
                    <a:pt x="487" y="977"/>
                    <a:pt x="530" y="971"/>
                  </a:cubicBezTo>
                  <a:cubicBezTo>
                    <a:pt x="700" y="953"/>
                    <a:pt x="864" y="904"/>
                    <a:pt x="1010" y="813"/>
                  </a:cubicBezTo>
                  <a:cubicBezTo>
                    <a:pt x="1162" y="721"/>
                    <a:pt x="1290" y="587"/>
                    <a:pt x="1382" y="435"/>
                  </a:cubicBezTo>
                  <a:cubicBezTo>
                    <a:pt x="1455" y="314"/>
                    <a:pt x="1584" y="110"/>
                    <a:pt x="1752" y="110"/>
                  </a:cubicBezTo>
                  <a:cubicBezTo>
                    <a:pt x="1778" y="110"/>
                    <a:pt x="1804" y="115"/>
                    <a:pt x="1832" y="125"/>
                  </a:cubicBezTo>
                  <a:cubicBezTo>
                    <a:pt x="1839" y="128"/>
                    <a:pt x="1846" y="129"/>
                    <a:pt x="1853" y="129"/>
                  </a:cubicBezTo>
                  <a:cubicBezTo>
                    <a:pt x="1903" y="129"/>
                    <a:pt x="1934" y="60"/>
                    <a:pt x="1880" y="34"/>
                  </a:cubicBezTo>
                  <a:cubicBezTo>
                    <a:pt x="1829" y="11"/>
                    <a:pt x="1775" y="0"/>
                    <a:pt x="1720" y="0"/>
                  </a:cubicBezTo>
                  <a:close/>
                </a:path>
              </a:pathLst>
            </a:custGeom>
            <a:solidFill>
              <a:srgbClr val="2B29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5" name="Google Shape;5275;p137"/>
          <p:cNvGrpSpPr/>
          <p:nvPr/>
        </p:nvGrpSpPr>
        <p:grpSpPr>
          <a:xfrm rot="4230533">
            <a:off x="1031334" y="1419006"/>
            <a:ext cx="1186998" cy="1370988"/>
            <a:chOff x="3397302" y="3304800"/>
            <a:chExt cx="1031123" cy="1251750"/>
          </a:xfrm>
        </p:grpSpPr>
        <p:sp>
          <p:nvSpPr>
            <p:cNvPr id="5276" name="Google Shape;5276;p137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137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137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137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137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137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137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137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137"/>
            <p:cNvSpPr/>
            <p:nvPr/>
          </p:nvSpPr>
          <p:spPr>
            <a:xfrm>
              <a:off x="3397302" y="3664259"/>
              <a:ext cx="231613" cy="229120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137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6" name="Google Shape;5286;p137"/>
          <p:cNvGrpSpPr/>
          <p:nvPr/>
        </p:nvGrpSpPr>
        <p:grpSpPr>
          <a:xfrm rot="6875452">
            <a:off x="2962627" y="3923915"/>
            <a:ext cx="661390" cy="928978"/>
            <a:chOff x="2374700" y="1056350"/>
            <a:chExt cx="797300" cy="1119875"/>
          </a:xfrm>
        </p:grpSpPr>
        <p:sp>
          <p:nvSpPr>
            <p:cNvPr id="5287" name="Google Shape;5287;p137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137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137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137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137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FA9E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137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rgbClr val="788B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137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7" name="Shape 5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8" name="Google Shape;5298;p138"/>
          <p:cNvSpPr txBox="1"/>
          <p:nvPr>
            <p:ph type="ctrTitle"/>
          </p:nvPr>
        </p:nvSpPr>
        <p:spPr>
          <a:xfrm>
            <a:off x="771775" y="500400"/>
            <a:ext cx="3504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700">
                <a:solidFill>
                  <a:schemeClr val="lt2"/>
                </a:solidFill>
              </a:rPr>
              <a:t>THANK</a:t>
            </a:r>
            <a:r>
              <a:rPr lang="en" sz="6700">
                <a:solidFill>
                  <a:schemeClr val="accent4"/>
                </a:solidFill>
              </a:rPr>
              <a:t> </a:t>
            </a:r>
            <a:r>
              <a:rPr lang="en" sz="6700"/>
              <a:t>YOU</a:t>
            </a:r>
            <a:endParaRPr b="1" sz="3500"/>
          </a:p>
        </p:txBody>
      </p:sp>
      <p:sp>
        <p:nvSpPr>
          <p:cNvPr id="5299" name="Google Shape;5299;p138"/>
          <p:cNvSpPr txBox="1"/>
          <p:nvPr>
            <p:ph idx="1" type="subTitle"/>
          </p:nvPr>
        </p:nvSpPr>
        <p:spPr>
          <a:xfrm>
            <a:off x="888850" y="3208300"/>
            <a:ext cx="2792700" cy="11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Alexandre Ribeiro, 108122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Guilherme Amorim, 107162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Matilde Teixeira, 108193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Rafael Ferreira, 107340</a:t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Rodrigo Graça, 107634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grpSp>
        <p:nvGrpSpPr>
          <p:cNvPr id="5300" name="Google Shape;5300;p138"/>
          <p:cNvGrpSpPr/>
          <p:nvPr/>
        </p:nvGrpSpPr>
        <p:grpSpPr>
          <a:xfrm rot="-1629673">
            <a:off x="4228040" y="-1118918"/>
            <a:ext cx="1902935" cy="7262284"/>
            <a:chOff x="9065175" y="1446600"/>
            <a:chExt cx="682175" cy="2603425"/>
          </a:xfrm>
        </p:grpSpPr>
        <p:sp>
          <p:nvSpPr>
            <p:cNvPr id="5301" name="Google Shape;5301;p138"/>
            <p:cNvSpPr/>
            <p:nvPr/>
          </p:nvSpPr>
          <p:spPr>
            <a:xfrm>
              <a:off x="9086850" y="1508200"/>
              <a:ext cx="610475" cy="2541825"/>
            </a:xfrm>
            <a:custGeom>
              <a:rect b="b" l="l" r="r" t="t"/>
              <a:pathLst>
                <a:path extrusionOk="0" h="101673" w="24419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138"/>
            <p:cNvSpPr/>
            <p:nvPr/>
          </p:nvSpPr>
          <p:spPr>
            <a:xfrm>
              <a:off x="9065175" y="1446600"/>
              <a:ext cx="682175" cy="2586000"/>
            </a:xfrm>
            <a:custGeom>
              <a:rect b="b" l="l" r="r" t="t"/>
              <a:pathLst>
                <a:path extrusionOk="0" h="103440" w="27287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138"/>
            <p:cNvSpPr/>
            <p:nvPr/>
          </p:nvSpPr>
          <p:spPr>
            <a:xfrm>
              <a:off x="9240300" y="3247475"/>
              <a:ext cx="393750" cy="199625"/>
            </a:xfrm>
            <a:custGeom>
              <a:rect b="b" l="l" r="r" t="t"/>
              <a:pathLst>
                <a:path extrusionOk="0" h="7985" w="1575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138"/>
            <p:cNvSpPr/>
            <p:nvPr/>
          </p:nvSpPr>
          <p:spPr>
            <a:xfrm>
              <a:off x="9142725" y="3083225"/>
              <a:ext cx="497100" cy="243800"/>
            </a:xfrm>
            <a:custGeom>
              <a:rect b="b" l="l" r="r" t="t"/>
              <a:pathLst>
                <a:path extrusionOk="0" h="9752" w="19884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138"/>
            <p:cNvSpPr/>
            <p:nvPr/>
          </p:nvSpPr>
          <p:spPr>
            <a:xfrm>
              <a:off x="9113550" y="2938925"/>
              <a:ext cx="459600" cy="234650"/>
            </a:xfrm>
            <a:custGeom>
              <a:rect b="b" l="l" r="r" t="t"/>
              <a:pathLst>
                <a:path extrusionOk="0" h="9386" w="18384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138"/>
            <p:cNvSpPr/>
            <p:nvPr/>
          </p:nvSpPr>
          <p:spPr>
            <a:xfrm>
              <a:off x="9164400" y="2824375"/>
              <a:ext cx="297550" cy="156550"/>
            </a:xfrm>
            <a:custGeom>
              <a:rect b="b" l="l" r="r" t="t"/>
              <a:pathLst>
                <a:path extrusionOk="0" h="6262" w="11902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138"/>
            <p:cNvSpPr/>
            <p:nvPr/>
          </p:nvSpPr>
          <p:spPr>
            <a:xfrm>
              <a:off x="9388725" y="3076125"/>
              <a:ext cx="261250" cy="134975"/>
            </a:xfrm>
            <a:custGeom>
              <a:rect b="b" l="l" r="r" t="t"/>
              <a:pathLst>
                <a:path extrusionOk="0" h="5399" w="1045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138"/>
            <p:cNvSpPr/>
            <p:nvPr/>
          </p:nvSpPr>
          <p:spPr>
            <a:xfrm>
              <a:off x="9332025" y="2929875"/>
              <a:ext cx="253475" cy="135300"/>
            </a:xfrm>
            <a:custGeom>
              <a:rect b="b" l="l" r="r" t="t"/>
              <a:pathLst>
                <a:path extrusionOk="0" h="5412" w="10139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138"/>
            <p:cNvSpPr/>
            <p:nvPr/>
          </p:nvSpPr>
          <p:spPr>
            <a:xfrm>
              <a:off x="9305350" y="2816175"/>
              <a:ext cx="167450" cy="93875"/>
            </a:xfrm>
            <a:custGeom>
              <a:rect b="b" l="l" r="r" t="t"/>
              <a:pathLst>
                <a:path extrusionOk="0" h="3755" w="6698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138"/>
            <p:cNvSpPr/>
            <p:nvPr/>
          </p:nvSpPr>
          <p:spPr>
            <a:xfrm>
              <a:off x="9427100" y="3236800"/>
              <a:ext cx="221025" cy="117725"/>
            </a:xfrm>
            <a:custGeom>
              <a:rect b="b" l="l" r="r" t="t"/>
              <a:pathLst>
                <a:path extrusionOk="0" h="4709" w="8841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138"/>
            <p:cNvSpPr/>
            <p:nvPr/>
          </p:nvSpPr>
          <p:spPr>
            <a:xfrm>
              <a:off x="9149925" y="2478050"/>
              <a:ext cx="373100" cy="190150"/>
            </a:xfrm>
            <a:custGeom>
              <a:rect b="b" l="l" r="r" t="t"/>
              <a:pathLst>
                <a:path extrusionOk="0" h="7606" w="14924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138"/>
            <p:cNvSpPr/>
            <p:nvPr/>
          </p:nvSpPr>
          <p:spPr>
            <a:xfrm>
              <a:off x="9130475" y="2302375"/>
              <a:ext cx="494300" cy="252425"/>
            </a:xfrm>
            <a:custGeom>
              <a:rect b="b" l="l" r="r" t="t"/>
              <a:pathLst>
                <a:path extrusionOk="0" h="10097" w="19772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138"/>
            <p:cNvSpPr/>
            <p:nvPr/>
          </p:nvSpPr>
          <p:spPr>
            <a:xfrm>
              <a:off x="9197200" y="2152250"/>
              <a:ext cx="473425" cy="241600"/>
            </a:xfrm>
            <a:custGeom>
              <a:rect b="b" l="l" r="r" t="t"/>
              <a:pathLst>
                <a:path extrusionOk="0" h="9664" w="18937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138"/>
            <p:cNvSpPr/>
            <p:nvPr/>
          </p:nvSpPr>
          <p:spPr>
            <a:xfrm>
              <a:off x="9303950" y="2040525"/>
              <a:ext cx="343275" cy="177375"/>
            </a:xfrm>
            <a:custGeom>
              <a:rect b="b" l="l" r="r" t="t"/>
              <a:pathLst>
                <a:path extrusionOk="0" h="7095" w="13731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138"/>
            <p:cNvSpPr/>
            <p:nvPr/>
          </p:nvSpPr>
          <p:spPr>
            <a:xfrm>
              <a:off x="9290525" y="2032300"/>
              <a:ext cx="207475" cy="112200"/>
            </a:xfrm>
            <a:custGeom>
              <a:rect b="b" l="l" r="r" t="t"/>
              <a:pathLst>
                <a:path extrusionOk="0" h="4488" w="8299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138"/>
            <p:cNvSpPr/>
            <p:nvPr/>
          </p:nvSpPr>
          <p:spPr>
            <a:xfrm>
              <a:off x="9190250" y="2146850"/>
              <a:ext cx="247725" cy="132750"/>
            </a:xfrm>
            <a:custGeom>
              <a:rect b="b" l="l" r="r" t="t"/>
              <a:pathLst>
                <a:path extrusionOk="0" h="5310" w="9909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138"/>
            <p:cNvSpPr/>
            <p:nvPr/>
          </p:nvSpPr>
          <p:spPr>
            <a:xfrm>
              <a:off x="9121225" y="2297750"/>
              <a:ext cx="229175" cy="123625"/>
            </a:xfrm>
            <a:custGeom>
              <a:rect b="b" l="l" r="r" t="t"/>
              <a:pathLst>
                <a:path extrusionOk="0" h="4945" w="9167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138"/>
            <p:cNvSpPr/>
            <p:nvPr/>
          </p:nvSpPr>
          <p:spPr>
            <a:xfrm>
              <a:off x="9143550" y="2472925"/>
              <a:ext cx="201850" cy="109400"/>
            </a:xfrm>
            <a:custGeom>
              <a:rect b="b" l="l" r="r" t="t"/>
              <a:pathLst>
                <a:path extrusionOk="0" h="4376" w="8074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138"/>
            <p:cNvSpPr/>
            <p:nvPr/>
          </p:nvSpPr>
          <p:spPr>
            <a:xfrm>
              <a:off x="9222975" y="3691050"/>
              <a:ext cx="352050" cy="104725"/>
            </a:xfrm>
            <a:custGeom>
              <a:rect b="b" l="l" r="r" t="t"/>
              <a:pathLst>
                <a:path extrusionOk="0" h="4189" w="14082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138"/>
            <p:cNvSpPr/>
            <p:nvPr/>
          </p:nvSpPr>
          <p:spPr>
            <a:xfrm>
              <a:off x="9118475" y="3844650"/>
              <a:ext cx="507450" cy="137925"/>
            </a:xfrm>
            <a:custGeom>
              <a:rect b="b" l="l" r="r" t="t"/>
              <a:pathLst>
                <a:path extrusionOk="0" h="5517" w="20298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138"/>
            <p:cNvSpPr/>
            <p:nvPr/>
          </p:nvSpPr>
          <p:spPr>
            <a:xfrm>
              <a:off x="9263900" y="1734800"/>
              <a:ext cx="374250" cy="85325"/>
            </a:xfrm>
            <a:custGeom>
              <a:rect b="b" l="l" r="r" t="t"/>
              <a:pathLst>
                <a:path extrusionOk="0" h="3413" w="1497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138"/>
            <p:cNvSpPr/>
            <p:nvPr/>
          </p:nvSpPr>
          <p:spPr>
            <a:xfrm>
              <a:off x="9169700" y="1534675"/>
              <a:ext cx="528475" cy="119500"/>
            </a:xfrm>
            <a:custGeom>
              <a:rect b="b" l="l" r="r" t="t"/>
              <a:pathLst>
                <a:path extrusionOk="0" h="4780" w="21139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138"/>
            <p:cNvSpPr/>
            <p:nvPr/>
          </p:nvSpPr>
          <p:spPr>
            <a:xfrm>
              <a:off x="9476850" y="1529725"/>
              <a:ext cx="228000" cy="67775"/>
            </a:xfrm>
            <a:custGeom>
              <a:rect b="b" l="l" r="r" t="t"/>
              <a:pathLst>
                <a:path extrusionOk="0" h="2711" w="912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138"/>
            <p:cNvSpPr/>
            <p:nvPr/>
          </p:nvSpPr>
          <p:spPr>
            <a:xfrm>
              <a:off x="9443500" y="1728925"/>
              <a:ext cx="201925" cy="61225"/>
            </a:xfrm>
            <a:custGeom>
              <a:rect b="b" l="l" r="r" t="t"/>
              <a:pathLst>
                <a:path extrusionOk="0" h="2449" w="8077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138"/>
            <p:cNvSpPr/>
            <p:nvPr/>
          </p:nvSpPr>
          <p:spPr>
            <a:xfrm>
              <a:off x="9206800" y="3682525"/>
              <a:ext cx="200350" cy="70775"/>
            </a:xfrm>
            <a:custGeom>
              <a:rect b="b" l="l" r="r" t="t"/>
              <a:pathLst>
                <a:path extrusionOk="0" h="2831" w="8014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138"/>
            <p:cNvSpPr/>
            <p:nvPr/>
          </p:nvSpPr>
          <p:spPr>
            <a:xfrm>
              <a:off x="9106700" y="3838475"/>
              <a:ext cx="275425" cy="89950"/>
            </a:xfrm>
            <a:custGeom>
              <a:rect b="b" l="l" r="r" t="t"/>
              <a:pathLst>
                <a:path extrusionOk="0" h="3598" w="11017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7" name="Google Shape;5327;p138"/>
          <p:cNvGrpSpPr/>
          <p:nvPr/>
        </p:nvGrpSpPr>
        <p:grpSpPr>
          <a:xfrm rot="5400000">
            <a:off x="6173300" y="245613"/>
            <a:ext cx="1783856" cy="1890815"/>
            <a:chOff x="3403900" y="3304800"/>
            <a:chExt cx="1556050" cy="1649350"/>
          </a:xfrm>
        </p:grpSpPr>
        <p:sp>
          <p:nvSpPr>
            <p:cNvPr id="5328" name="Google Shape;5328;p138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138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138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138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138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138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138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138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138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138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138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138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138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138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138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138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138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138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138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347" name="Google Shape;5347;p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825" y="2286473"/>
            <a:ext cx="2792700" cy="57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2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3" name="Google Shape;4283;p122"/>
          <p:cNvGrpSpPr/>
          <p:nvPr/>
        </p:nvGrpSpPr>
        <p:grpSpPr>
          <a:xfrm rot="9845826">
            <a:off x="6769290" y="2927672"/>
            <a:ext cx="1130948" cy="1029569"/>
            <a:chOff x="2954856" y="1991490"/>
            <a:chExt cx="1130980" cy="1029599"/>
          </a:xfrm>
        </p:grpSpPr>
        <p:sp>
          <p:nvSpPr>
            <p:cNvPr id="4284" name="Google Shape;4284;p122"/>
            <p:cNvSpPr/>
            <p:nvPr/>
          </p:nvSpPr>
          <p:spPr>
            <a:xfrm rot="-3008129">
              <a:off x="3477335" y="1983394"/>
              <a:ext cx="297025" cy="67978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122"/>
            <p:cNvSpPr/>
            <p:nvPr/>
          </p:nvSpPr>
          <p:spPr>
            <a:xfrm rot="8830589">
              <a:off x="3149979" y="2120314"/>
              <a:ext cx="154618" cy="153512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22"/>
            <p:cNvSpPr/>
            <p:nvPr/>
          </p:nvSpPr>
          <p:spPr>
            <a:xfrm rot="-5708307">
              <a:off x="3349946" y="2320787"/>
              <a:ext cx="297032" cy="679849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22"/>
            <p:cNvSpPr/>
            <p:nvPr/>
          </p:nvSpPr>
          <p:spPr>
            <a:xfrm rot="6130399">
              <a:off x="2977626" y="2747471"/>
              <a:ext cx="251057" cy="249261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22"/>
            <p:cNvSpPr/>
            <p:nvPr/>
          </p:nvSpPr>
          <p:spPr>
            <a:xfrm rot="5945882">
              <a:off x="3399144" y="2226188"/>
              <a:ext cx="640107" cy="640107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9" name="Google Shape;4289;p122"/>
          <p:cNvGrpSpPr/>
          <p:nvPr/>
        </p:nvGrpSpPr>
        <p:grpSpPr>
          <a:xfrm rot="984859">
            <a:off x="482428" y="29508"/>
            <a:ext cx="2427350" cy="2216635"/>
            <a:chOff x="193669" y="148127"/>
            <a:chExt cx="2325164" cy="2123320"/>
          </a:xfrm>
        </p:grpSpPr>
        <p:sp>
          <p:nvSpPr>
            <p:cNvPr id="4290" name="Google Shape;4290;p122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22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22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93" name="Google Shape;4293;p122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294" name="Google Shape;4294;p122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5" name="Google Shape;4295;p122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96" name="Google Shape;4296;p122"/>
            <p:cNvGrpSpPr/>
            <p:nvPr/>
          </p:nvGrpSpPr>
          <p:grpSpPr>
            <a:xfrm>
              <a:off x="416768" y="148127"/>
              <a:ext cx="2102065" cy="2123320"/>
              <a:chOff x="111968" y="148127"/>
              <a:chExt cx="2102065" cy="2123320"/>
            </a:xfrm>
          </p:grpSpPr>
          <p:sp>
            <p:nvSpPr>
              <p:cNvPr id="4297" name="Google Shape;4297;p122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8" name="Google Shape;4298;p122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299" name="Google Shape;4299;p122"/>
              <p:cNvGrpSpPr/>
              <p:nvPr/>
            </p:nvGrpSpPr>
            <p:grpSpPr>
              <a:xfrm rot="2700200">
                <a:off x="495111" y="401825"/>
                <a:ext cx="1335778" cy="1637069"/>
                <a:chOff x="2374700" y="893136"/>
                <a:chExt cx="1098491" cy="1346183"/>
              </a:xfrm>
            </p:grpSpPr>
            <p:sp>
              <p:nvSpPr>
                <p:cNvPr id="4300" name="Google Shape;4300;p122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1" name="Google Shape;4301;p122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2" name="Google Shape;4302;p122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3" name="Google Shape;4303;p122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4" name="Google Shape;4304;p122">
                  <a:hlinkClick/>
                </p:cNvPr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5" name="Google Shape;4305;p122"/>
                <p:cNvSpPr/>
                <p:nvPr/>
              </p:nvSpPr>
              <p:spPr>
                <a:xfrm>
                  <a:off x="2534495" y="893136"/>
                  <a:ext cx="316125" cy="312889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06" name="Google Shape;4306;p122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4307" name="Google Shape;4307;p122"/>
          <p:cNvGrpSpPr/>
          <p:nvPr/>
        </p:nvGrpSpPr>
        <p:grpSpPr>
          <a:xfrm>
            <a:off x="3710548" y="2533606"/>
            <a:ext cx="1987378" cy="1649947"/>
            <a:chOff x="3710548" y="2381206"/>
            <a:chExt cx="1987378" cy="1649947"/>
          </a:xfrm>
        </p:grpSpPr>
        <p:sp>
          <p:nvSpPr>
            <p:cNvPr id="4308" name="Google Shape;4308;p122"/>
            <p:cNvSpPr/>
            <p:nvPr/>
          </p:nvSpPr>
          <p:spPr>
            <a:xfrm rot="-4773303">
              <a:off x="4273830" y="2219283"/>
              <a:ext cx="296969" cy="1103417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09" name="Google Shape;4309;p122"/>
            <p:cNvGrpSpPr/>
            <p:nvPr/>
          </p:nvGrpSpPr>
          <p:grpSpPr>
            <a:xfrm rot="-3582090">
              <a:off x="3939042" y="2603578"/>
              <a:ext cx="247266" cy="671184"/>
              <a:chOff x="4516739" y="2238044"/>
              <a:chExt cx="247269" cy="671191"/>
            </a:xfrm>
          </p:grpSpPr>
          <p:sp>
            <p:nvSpPr>
              <p:cNvPr id="4310" name="Google Shape;4310;p122"/>
              <p:cNvSpPr/>
              <p:nvPr/>
            </p:nvSpPr>
            <p:spPr>
              <a:xfrm rot="5945805">
                <a:off x="4307391" y="2543508"/>
                <a:ext cx="632526" cy="92293"/>
              </a:xfrm>
              <a:custGeom>
                <a:rect b="b" l="l" r="r" t="t"/>
                <a:pathLst>
                  <a:path extrusionOk="0" h="2111" w="24923">
                    <a:moveTo>
                      <a:pt x="24252" y="0"/>
                    </a:moveTo>
                    <a:cubicBezTo>
                      <a:pt x="24244" y="0"/>
                      <a:pt x="24236" y="0"/>
                      <a:pt x="24228" y="1"/>
                    </a:cubicBezTo>
                    <a:lnTo>
                      <a:pt x="695" y="1028"/>
                    </a:lnTo>
                    <a:cubicBezTo>
                      <a:pt x="0" y="1055"/>
                      <a:pt x="18" y="2111"/>
                      <a:pt x="670" y="2111"/>
                    </a:cubicBezTo>
                    <a:cubicBezTo>
                      <a:pt x="678" y="2111"/>
                      <a:pt x="687" y="2111"/>
                      <a:pt x="695" y="2110"/>
                    </a:cubicBezTo>
                    <a:lnTo>
                      <a:pt x="24228" y="1083"/>
                    </a:lnTo>
                    <a:cubicBezTo>
                      <a:pt x="24922" y="1056"/>
                      <a:pt x="24904" y="0"/>
                      <a:pt x="24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1" name="Google Shape;4311;p122"/>
              <p:cNvSpPr/>
              <p:nvPr/>
            </p:nvSpPr>
            <p:spPr>
              <a:xfrm rot="5946089">
                <a:off x="4531782" y="2254500"/>
                <a:ext cx="217182" cy="215626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2" name="Google Shape;4312;p122"/>
            <p:cNvGrpSpPr/>
            <p:nvPr/>
          </p:nvGrpSpPr>
          <p:grpSpPr>
            <a:xfrm rot="1906877">
              <a:off x="4301431" y="2595696"/>
              <a:ext cx="1162086" cy="1220968"/>
              <a:chOff x="4206810" y="2301193"/>
              <a:chExt cx="1162038" cy="1220918"/>
            </a:xfrm>
          </p:grpSpPr>
          <p:sp>
            <p:nvSpPr>
              <p:cNvPr id="4313" name="Google Shape;4313;p122"/>
              <p:cNvSpPr/>
              <p:nvPr/>
            </p:nvSpPr>
            <p:spPr>
              <a:xfrm rot="4113640">
                <a:off x="4786813" y="2235280"/>
                <a:ext cx="251381" cy="576526"/>
              </a:xfrm>
              <a:custGeom>
                <a:rect b="b" l="l" r="r" t="t"/>
                <a:pathLst>
                  <a:path extrusionOk="0" h="18165" w="7921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4" name="Google Shape;4314;p122"/>
              <p:cNvSpPr/>
              <p:nvPr/>
            </p:nvSpPr>
            <p:spPr>
              <a:xfrm rot="5945725">
                <a:off x="4377036" y="2625215"/>
                <a:ext cx="467073" cy="92293"/>
              </a:xfrm>
              <a:custGeom>
                <a:rect b="b" l="l" r="r" t="t"/>
                <a:pathLst>
                  <a:path extrusionOk="0" h="2111" w="24923">
                    <a:moveTo>
                      <a:pt x="24252" y="0"/>
                    </a:moveTo>
                    <a:cubicBezTo>
                      <a:pt x="24244" y="0"/>
                      <a:pt x="24236" y="0"/>
                      <a:pt x="24228" y="1"/>
                    </a:cubicBezTo>
                    <a:lnTo>
                      <a:pt x="695" y="1028"/>
                    </a:lnTo>
                    <a:cubicBezTo>
                      <a:pt x="0" y="1055"/>
                      <a:pt x="18" y="2111"/>
                      <a:pt x="670" y="2111"/>
                    </a:cubicBezTo>
                    <a:cubicBezTo>
                      <a:pt x="678" y="2111"/>
                      <a:pt x="687" y="2111"/>
                      <a:pt x="695" y="2110"/>
                    </a:cubicBezTo>
                    <a:lnTo>
                      <a:pt x="24228" y="1083"/>
                    </a:lnTo>
                    <a:cubicBezTo>
                      <a:pt x="24922" y="1056"/>
                      <a:pt x="24904" y="0"/>
                      <a:pt x="24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5" name="Google Shape;4315;p122"/>
              <p:cNvSpPr/>
              <p:nvPr/>
            </p:nvSpPr>
            <p:spPr>
              <a:xfrm rot="5946058">
                <a:off x="4493694" y="2373550"/>
                <a:ext cx="235235" cy="233568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6" name="Google Shape;4316;p122"/>
              <p:cNvSpPr/>
              <p:nvPr/>
            </p:nvSpPr>
            <p:spPr>
              <a:xfrm rot="5945906">
                <a:off x="4251747" y="2836085"/>
                <a:ext cx="641407" cy="637876"/>
              </a:xfrm>
              <a:custGeom>
                <a:rect b="b" l="l" r="r" t="t"/>
                <a:pathLst>
                  <a:path extrusionOk="0" h="9281" w="9333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7" name="Google Shape;4317;p122"/>
              <p:cNvSpPr/>
              <p:nvPr/>
            </p:nvSpPr>
            <p:spPr>
              <a:xfrm rot="5946070">
                <a:off x="5181497" y="2416319"/>
                <a:ext cx="175446" cy="173687"/>
              </a:xfrm>
              <a:custGeom>
                <a:rect b="b" l="l" r="r" t="t"/>
                <a:pathLst>
                  <a:path extrusionOk="0" h="5222" w="5276">
                    <a:moveTo>
                      <a:pt x="2647" y="0"/>
                    </a:moveTo>
                    <a:cubicBezTo>
                      <a:pt x="2630" y="0"/>
                      <a:pt x="2614" y="0"/>
                      <a:pt x="2598" y="1"/>
                    </a:cubicBezTo>
                    <a:cubicBezTo>
                      <a:pt x="1137" y="28"/>
                      <a:pt x="1" y="1191"/>
                      <a:pt x="1" y="2651"/>
                    </a:cubicBezTo>
                    <a:cubicBezTo>
                      <a:pt x="28" y="4069"/>
                      <a:pt x="1191" y="5221"/>
                      <a:pt x="2629" y="5221"/>
                    </a:cubicBezTo>
                    <a:cubicBezTo>
                      <a:pt x="2646" y="5221"/>
                      <a:pt x="2662" y="5221"/>
                      <a:pt x="2679" y="5221"/>
                    </a:cubicBezTo>
                    <a:cubicBezTo>
                      <a:pt x="4112" y="5221"/>
                      <a:pt x="5276" y="4031"/>
                      <a:pt x="5249" y="2570"/>
                    </a:cubicBezTo>
                    <a:cubicBezTo>
                      <a:pt x="5222" y="1153"/>
                      <a:pt x="4058" y="0"/>
                      <a:pt x="26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18" name="Google Shape;4318;p122"/>
          <p:cNvGrpSpPr/>
          <p:nvPr/>
        </p:nvGrpSpPr>
        <p:grpSpPr>
          <a:xfrm rot="-7577540">
            <a:off x="976914" y="2612132"/>
            <a:ext cx="1458152" cy="1665251"/>
            <a:chOff x="6590488" y="42784"/>
            <a:chExt cx="1458166" cy="1665266"/>
          </a:xfrm>
        </p:grpSpPr>
        <p:sp>
          <p:nvSpPr>
            <p:cNvPr id="4319" name="Google Shape;4319;p122"/>
            <p:cNvSpPr/>
            <p:nvPr/>
          </p:nvSpPr>
          <p:spPr>
            <a:xfrm rot="-883690">
              <a:off x="7476380" y="231020"/>
              <a:ext cx="296986" cy="67978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20" name="Google Shape;4320;p122"/>
            <p:cNvGrpSpPr/>
            <p:nvPr/>
          </p:nvGrpSpPr>
          <p:grpSpPr>
            <a:xfrm rot="-10126183">
              <a:off x="6721216" y="145335"/>
              <a:ext cx="1196709" cy="1460162"/>
              <a:chOff x="109097" y="1132929"/>
              <a:chExt cx="1146396" cy="1398773"/>
            </a:xfrm>
          </p:grpSpPr>
          <p:sp>
            <p:nvSpPr>
              <p:cNvPr id="4321" name="Google Shape;4321;p122"/>
              <p:cNvSpPr/>
              <p:nvPr/>
            </p:nvSpPr>
            <p:spPr>
              <a:xfrm rot="-6254036">
                <a:off x="434370" y="1386196"/>
                <a:ext cx="284521" cy="651181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2" name="Google Shape;4322;p122"/>
              <p:cNvSpPr/>
              <p:nvPr/>
            </p:nvSpPr>
            <p:spPr>
              <a:xfrm rot="5584721">
                <a:off x="114523" y="1852199"/>
                <a:ext cx="240477" cy="238758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3" name="Google Shape;4323;p122"/>
              <p:cNvSpPr/>
              <p:nvPr/>
            </p:nvSpPr>
            <p:spPr>
              <a:xfrm rot="-8954150">
                <a:off x="624610" y="1674566"/>
                <a:ext cx="284518" cy="651212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4" name="Google Shape;4324;p122"/>
              <p:cNvSpPr/>
              <p:nvPr/>
            </p:nvSpPr>
            <p:spPr>
              <a:xfrm rot="2884474">
                <a:off x="625142" y="2350811"/>
                <a:ext cx="150728" cy="149650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5" name="Google Shape;4325;p122"/>
              <p:cNvSpPr/>
              <p:nvPr/>
            </p:nvSpPr>
            <p:spPr>
              <a:xfrm rot="2700185">
                <a:off x="515366" y="1259930"/>
                <a:ext cx="613153" cy="613149"/>
              </a:xfrm>
              <a:custGeom>
                <a:rect b="b" l="l" r="r" t="t"/>
                <a:pathLst>
                  <a:path extrusionOk="0" h="9280" w="9333">
                    <a:moveTo>
                      <a:pt x="4649" y="1"/>
                    </a:moveTo>
                    <a:cubicBezTo>
                      <a:pt x="4633" y="1"/>
                      <a:pt x="4616" y="1"/>
                      <a:pt x="4599" y="1"/>
                    </a:cubicBezTo>
                    <a:cubicBezTo>
                      <a:pt x="2030" y="28"/>
                      <a:pt x="1" y="2138"/>
                      <a:pt x="28" y="4708"/>
                    </a:cubicBezTo>
                    <a:cubicBezTo>
                      <a:pt x="55" y="7260"/>
                      <a:pt x="2137" y="9279"/>
                      <a:pt x="4684" y="9279"/>
                    </a:cubicBezTo>
                    <a:cubicBezTo>
                      <a:pt x="4701" y="9279"/>
                      <a:pt x="4718" y="9279"/>
                      <a:pt x="4735" y="9279"/>
                    </a:cubicBezTo>
                    <a:cubicBezTo>
                      <a:pt x="7304" y="9252"/>
                      <a:pt x="9333" y="7142"/>
                      <a:pt x="9306" y="4572"/>
                    </a:cubicBezTo>
                    <a:cubicBezTo>
                      <a:pt x="9279" y="2046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26" name="Google Shape;4326;p122"/>
          <p:cNvGrpSpPr/>
          <p:nvPr/>
        </p:nvGrpSpPr>
        <p:grpSpPr>
          <a:xfrm>
            <a:off x="6590488" y="358552"/>
            <a:ext cx="1683167" cy="1730498"/>
            <a:chOff x="6590488" y="-22448"/>
            <a:chExt cx="1683167" cy="1730498"/>
          </a:xfrm>
        </p:grpSpPr>
        <p:grpSp>
          <p:nvGrpSpPr>
            <p:cNvPr id="4327" name="Google Shape;4327;p122"/>
            <p:cNvGrpSpPr/>
            <p:nvPr/>
          </p:nvGrpSpPr>
          <p:grpSpPr>
            <a:xfrm rot="-5795068">
              <a:off x="7486239" y="-51226"/>
              <a:ext cx="677445" cy="825150"/>
              <a:chOff x="193669" y="279176"/>
              <a:chExt cx="648965" cy="790460"/>
            </a:xfrm>
          </p:grpSpPr>
          <p:sp>
            <p:nvSpPr>
              <p:cNvPr id="4328" name="Google Shape;4328;p122"/>
              <p:cNvSpPr/>
              <p:nvPr/>
            </p:nvSpPr>
            <p:spPr>
              <a:xfrm rot="2541214">
                <a:off x="375899" y="290031"/>
                <a:ext cx="284505" cy="651194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9" name="Google Shape;4329;p122"/>
              <p:cNvSpPr/>
              <p:nvPr/>
            </p:nvSpPr>
            <p:spPr>
              <a:xfrm rot="-1243673">
                <a:off x="298759" y="886178"/>
                <a:ext cx="161253" cy="160107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0" name="Google Shape;4330;p122"/>
            <p:cNvGrpSpPr/>
            <p:nvPr/>
          </p:nvGrpSpPr>
          <p:grpSpPr>
            <a:xfrm rot="-10126183">
              <a:off x="6727635" y="80048"/>
              <a:ext cx="1196709" cy="1526081"/>
              <a:chOff x="109097" y="1132929"/>
              <a:chExt cx="1146396" cy="1461920"/>
            </a:xfrm>
          </p:grpSpPr>
          <p:sp>
            <p:nvSpPr>
              <p:cNvPr id="4331" name="Google Shape;4331;p122"/>
              <p:cNvSpPr/>
              <p:nvPr/>
            </p:nvSpPr>
            <p:spPr>
              <a:xfrm rot="-6254036">
                <a:off x="434370" y="1386196"/>
                <a:ext cx="284521" cy="651181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2" name="Google Shape;4332;p122"/>
              <p:cNvSpPr/>
              <p:nvPr/>
            </p:nvSpPr>
            <p:spPr>
              <a:xfrm rot="5584721">
                <a:off x="114523" y="1852199"/>
                <a:ext cx="240477" cy="238758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3" name="Google Shape;4333;p122"/>
              <p:cNvSpPr/>
              <p:nvPr/>
            </p:nvSpPr>
            <p:spPr>
              <a:xfrm rot="-8954150">
                <a:off x="624610" y="1674566"/>
                <a:ext cx="284518" cy="651212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4" name="Google Shape;4334;p122"/>
              <p:cNvSpPr/>
              <p:nvPr/>
            </p:nvSpPr>
            <p:spPr>
              <a:xfrm rot="2884587">
                <a:off x="588599" y="2306245"/>
                <a:ext cx="240480" cy="238760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5" name="Google Shape;4335;p122"/>
              <p:cNvSpPr/>
              <p:nvPr/>
            </p:nvSpPr>
            <p:spPr>
              <a:xfrm rot="2700185">
                <a:off x="515366" y="1259930"/>
                <a:ext cx="613153" cy="613149"/>
              </a:xfrm>
              <a:custGeom>
                <a:rect b="b" l="l" r="r" t="t"/>
                <a:pathLst>
                  <a:path extrusionOk="0" h="9280" w="9333">
                    <a:moveTo>
                      <a:pt x="4649" y="1"/>
                    </a:moveTo>
                    <a:cubicBezTo>
                      <a:pt x="4633" y="1"/>
                      <a:pt x="4616" y="1"/>
                      <a:pt x="4599" y="1"/>
                    </a:cubicBezTo>
                    <a:cubicBezTo>
                      <a:pt x="2030" y="28"/>
                      <a:pt x="1" y="2138"/>
                      <a:pt x="28" y="4708"/>
                    </a:cubicBezTo>
                    <a:cubicBezTo>
                      <a:pt x="55" y="7260"/>
                      <a:pt x="2137" y="9279"/>
                      <a:pt x="4684" y="9279"/>
                    </a:cubicBezTo>
                    <a:cubicBezTo>
                      <a:pt x="4701" y="9279"/>
                      <a:pt x="4718" y="9279"/>
                      <a:pt x="4735" y="9279"/>
                    </a:cubicBezTo>
                    <a:cubicBezTo>
                      <a:pt x="7304" y="9252"/>
                      <a:pt x="9333" y="7142"/>
                      <a:pt x="9306" y="4572"/>
                    </a:cubicBezTo>
                    <a:cubicBezTo>
                      <a:pt x="9279" y="2046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36" name="Google Shape;4336;p122"/>
          <p:cNvGrpSpPr/>
          <p:nvPr/>
        </p:nvGrpSpPr>
        <p:grpSpPr>
          <a:xfrm flipH="1" rot="8404751">
            <a:off x="5371799" y="545103"/>
            <a:ext cx="605378" cy="777876"/>
            <a:chOff x="234492" y="148127"/>
            <a:chExt cx="579920" cy="745164"/>
          </a:xfrm>
        </p:grpSpPr>
        <p:sp>
          <p:nvSpPr>
            <p:cNvPr id="4337" name="Google Shape;4337;p122"/>
            <p:cNvSpPr/>
            <p:nvPr/>
          </p:nvSpPr>
          <p:spPr>
            <a:xfrm rot="9702664">
              <a:off x="434883" y="213883"/>
              <a:ext cx="284520" cy="651219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22"/>
            <p:cNvSpPr/>
            <p:nvPr/>
          </p:nvSpPr>
          <p:spPr>
            <a:xfrm rot="2700279">
              <a:off x="267482" y="181696"/>
              <a:ext cx="161255" cy="16011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9" name="Google Shape;4339;p122"/>
          <p:cNvGrpSpPr/>
          <p:nvPr/>
        </p:nvGrpSpPr>
        <p:grpSpPr>
          <a:xfrm flipH="1" rot="-1320865">
            <a:off x="3520252" y="469"/>
            <a:ext cx="2470406" cy="1826690"/>
            <a:chOff x="193669" y="127947"/>
            <a:chExt cx="2366489" cy="1749851"/>
          </a:xfrm>
        </p:grpSpPr>
        <p:sp>
          <p:nvSpPr>
            <p:cNvPr id="4340" name="Google Shape;4340;p122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41" name="Google Shape;4341;p122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342" name="Google Shape;4342;p122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3" name="Google Shape;4343;p122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44" name="Google Shape;4344;p122"/>
            <p:cNvGrpSpPr/>
            <p:nvPr/>
          </p:nvGrpSpPr>
          <p:grpSpPr>
            <a:xfrm>
              <a:off x="539292" y="127947"/>
              <a:ext cx="2020866" cy="1749851"/>
              <a:chOff x="234492" y="127947"/>
              <a:chExt cx="2020866" cy="1749851"/>
            </a:xfrm>
          </p:grpSpPr>
          <p:sp>
            <p:nvSpPr>
              <p:cNvPr id="4345" name="Google Shape;4345;p122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6" name="Google Shape;4346;p122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347" name="Google Shape;4347;p122"/>
              <p:cNvGrpSpPr/>
              <p:nvPr/>
            </p:nvGrpSpPr>
            <p:grpSpPr>
              <a:xfrm rot="2700200">
                <a:off x="712599" y="433469"/>
                <a:ext cx="1335778" cy="1138807"/>
                <a:chOff x="2374700" y="845078"/>
                <a:chExt cx="1098491" cy="936455"/>
              </a:xfrm>
            </p:grpSpPr>
            <p:sp>
              <p:nvSpPr>
                <p:cNvPr id="4348" name="Google Shape;4348;p122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49" name="Google Shape;4349;p122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0" name="Google Shape;4350;p122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1" name="Google Shape;4351;p122"/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52" name="Google Shape;4352;p122"/>
                <p:cNvSpPr/>
                <p:nvPr/>
              </p:nvSpPr>
              <p:spPr>
                <a:xfrm>
                  <a:off x="2579796" y="845078"/>
                  <a:ext cx="287806" cy="284860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353" name="Google Shape;4353;p122">
            <a:hlinkClick/>
          </p:cNvPr>
          <p:cNvSpPr txBox="1"/>
          <p:nvPr>
            <p:ph type="title"/>
          </p:nvPr>
        </p:nvSpPr>
        <p:spPr>
          <a:xfrm>
            <a:off x="724276" y="1826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lt2"/>
                </a:solidFill>
              </a:rPr>
              <a:t>TEAM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54" name="Google Shape;4354;p122">
            <a:hlinkClick/>
          </p:cNvPr>
          <p:cNvSpPr txBox="1"/>
          <p:nvPr>
            <p:ph idx="2" type="title"/>
          </p:nvPr>
        </p:nvSpPr>
        <p:spPr>
          <a:xfrm>
            <a:off x="1401424" y="1323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55" name="Google Shape;4355;p122">
            <a:hlinkClick/>
          </p:cNvPr>
          <p:cNvSpPr txBox="1"/>
          <p:nvPr>
            <p:ph idx="3" type="title"/>
          </p:nvPr>
        </p:nvSpPr>
        <p:spPr>
          <a:xfrm>
            <a:off x="3272850" y="1826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CONTEXT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56" name="Google Shape;4356;p122">
            <a:hlinkClick/>
          </p:cNvPr>
          <p:cNvSpPr txBox="1"/>
          <p:nvPr>
            <p:ph idx="5" type="title"/>
          </p:nvPr>
        </p:nvSpPr>
        <p:spPr>
          <a:xfrm>
            <a:off x="3950550" y="1323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57" name="Google Shape;4357;p122">
            <a:hlinkClick/>
          </p:cNvPr>
          <p:cNvSpPr txBox="1"/>
          <p:nvPr>
            <p:ph idx="6" type="title"/>
          </p:nvPr>
        </p:nvSpPr>
        <p:spPr>
          <a:xfrm>
            <a:off x="5821424" y="18267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58" name="Google Shape;4358;p122">
            <a:hlinkClick/>
          </p:cNvPr>
          <p:cNvSpPr txBox="1"/>
          <p:nvPr>
            <p:ph idx="8" type="title"/>
          </p:nvPr>
        </p:nvSpPr>
        <p:spPr>
          <a:xfrm>
            <a:off x="6498572" y="1323112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359" name="Google Shape;4359;p122"/>
          <p:cNvSpPr txBox="1"/>
          <p:nvPr>
            <p:ph idx="9" type="title"/>
          </p:nvPr>
        </p:nvSpPr>
        <p:spPr>
          <a:xfrm>
            <a:off x="723724" y="38094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GOALS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360" name="Google Shape;4360;p122"/>
          <p:cNvSpPr txBox="1"/>
          <p:nvPr>
            <p:ph idx="14" type="title"/>
          </p:nvPr>
        </p:nvSpPr>
        <p:spPr>
          <a:xfrm>
            <a:off x="1401424" y="32940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61" name="Google Shape;4361;p122">
            <a:hlinkClick/>
          </p:cNvPr>
          <p:cNvSpPr txBox="1"/>
          <p:nvPr>
            <p:ph idx="15" type="title"/>
          </p:nvPr>
        </p:nvSpPr>
        <p:spPr>
          <a:xfrm>
            <a:off x="3272850" y="3809450"/>
            <a:ext cx="25983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</a:t>
            </a:r>
            <a:r>
              <a:rPr lang="en">
                <a:solidFill>
                  <a:schemeClr val="lt2"/>
                </a:solidFill>
              </a:rPr>
              <a:t>RESULTS</a:t>
            </a:r>
            <a:endParaRPr/>
          </a:p>
        </p:txBody>
      </p:sp>
      <p:sp>
        <p:nvSpPr>
          <p:cNvPr id="4362" name="Google Shape;4362;p122">
            <a:hlinkClick/>
          </p:cNvPr>
          <p:cNvSpPr txBox="1"/>
          <p:nvPr>
            <p:ph idx="17" type="title"/>
          </p:nvPr>
        </p:nvSpPr>
        <p:spPr>
          <a:xfrm>
            <a:off x="3950550" y="3294047"/>
            <a:ext cx="12429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6" name="Shape 4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7" name="Google Shape;4367;p123"/>
          <p:cNvSpPr/>
          <p:nvPr/>
        </p:nvSpPr>
        <p:spPr>
          <a:xfrm>
            <a:off x="2864200" y="2401279"/>
            <a:ext cx="233355" cy="218879"/>
          </a:xfrm>
          <a:custGeom>
            <a:rect b="b" l="l" r="r" t="t"/>
            <a:pathLst>
              <a:path extrusionOk="0" h="3266" w="3482">
                <a:moveTo>
                  <a:pt x="618" y="0"/>
                </a:moveTo>
                <a:cubicBezTo>
                  <a:pt x="469" y="0"/>
                  <a:pt x="324" y="58"/>
                  <a:pt x="214" y="168"/>
                </a:cubicBezTo>
                <a:cubicBezTo>
                  <a:pt x="7" y="381"/>
                  <a:pt x="1" y="728"/>
                  <a:pt x="208" y="947"/>
                </a:cubicBezTo>
                <a:lnTo>
                  <a:pt x="2374" y="3265"/>
                </a:lnTo>
                <a:lnTo>
                  <a:pt x="3481" y="1434"/>
                </a:lnTo>
                <a:lnTo>
                  <a:pt x="883" y="65"/>
                </a:lnTo>
                <a:cubicBezTo>
                  <a:pt x="798" y="21"/>
                  <a:pt x="708" y="0"/>
                  <a:pt x="6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8" name="Google Shape;4368;p123"/>
          <p:cNvSpPr/>
          <p:nvPr/>
        </p:nvSpPr>
        <p:spPr>
          <a:xfrm>
            <a:off x="2370383" y="1223532"/>
            <a:ext cx="1235700" cy="123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69" name="Google Shape;4369;p123"/>
          <p:cNvSpPr txBox="1"/>
          <p:nvPr>
            <p:ph idx="2" type="title"/>
          </p:nvPr>
        </p:nvSpPr>
        <p:spPr>
          <a:xfrm>
            <a:off x="2437575" y="1539723"/>
            <a:ext cx="1101300" cy="603300"/>
          </a:xfrm>
          <a:prstGeom prst="rect">
            <a:avLst/>
          </a:prstGeom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70" name="Google Shape;4370;p123"/>
          <p:cNvSpPr txBox="1"/>
          <p:nvPr>
            <p:ph type="title"/>
          </p:nvPr>
        </p:nvSpPr>
        <p:spPr>
          <a:xfrm>
            <a:off x="3777400" y="1239378"/>
            <a:ext cx="4525500" cy="758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lt2"/>
                </a:solidFill>
              </a:rPr>
              <a:t>TEAM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4371" name="Google Shape;4371;p123"/>
          <p:cNvGrpSpPr/>
          <p:nvPr/>
        </p:nvGrpSpPr>
        <p:grpSpPr>
          <a:xfrm>
            <a:off x="847358" y="2029475"/>
            <a:ext cx="2537706" cy="3723632"/>
            <a:chOff x="847358" y="2029475"/>
            <a:chExt cx="2537706" cy="3723632"/>
          </a:xfrm>
        </p:grpSpPr>
        <p:grpSp>
          <p:nvGrpSpPr>
            <p:cNvPr id="4372" name="Google Shape;4372;p123"/>
            <p:cNvGrpSpPr/>
            <p:nvPr/>
          </p:nvGrpSpPr>
          <p:grpSpPr>
            <a:xfrm>
              <a:off x="847358" y="2029475"/>
              <a:ext cx="2537706" cy="3723632"/>
              <a:chOff x="345625" y="2029475"/>
              <a:chExt cx="2537706" cy="3723632"/>
            </a:xfrm>
          </p:grpSpPr>
          <p:sp>
            <p:nvSpPr>
              <p:cNvPr id="4373" name="Google Shape;4373;p123"/>
              <p:cNvSpPr/>
              <p:nvPr/>
            </p:nvSpPr>
            <p:spPr>
              <a:xfrm>
                <a:off x="745509" y="2029475"/>
                <a:ext cx="1150556" cy="1064908"/>
              </a:xfrm>
              <a:custGeom>
                <a:rect b="b" l="l" r="r" t="t"/>
                <a:pathLst>
                  <a:path extrusionOk="0" h="15890" w="17168">
                    <a:moveTo>
                      <a:pt x="5612" y="0"/>
                    </a:moveTo>
                    <a:cubicBezTo>
                      <a:pt x="5496" y="0"/>
                      <a:pt x="5381" y="34"/>
                      <a:pt x="5284" y="100"/>
                    </a:cubicBezTo>
                    <a:cubicBezTo>
                      <a:pt x="5059" y="276"/>
                      <a:pt x="5059" y="623"/>
                      <a:pt x="5138" y="903"/>
                    </a:cubicBezTo>
                    <a:cubicBezTo>
                      <a:pt x="5254" y="1292"/>
                      <a:pt x="5491" y="1639"/>
                      <a:pt x="5807" y="1889"/>
                    </a:cubicBezTo>
                    <a:cubicBezTo>
                      <a:pt x="5429" y="1671"/>
                      <a:pt x="4969" y="1565"/>
                      <a:pt x="4511" y="1565"/>
                    </a:cubicBezTo>
                    <a:cubicBezTo>
                      <a:pt x="4203" y="1565"/>
                      <a:pt x="3896" y="1613"/>
                      <a:pt x="3617" y="1706"/>
                    </a:cubicBezTo>
                    <a:cubicBezTo>
                      <a:pt x="3294" y="1816"/>
                      <a:pt x="2966" y="2017"/>
                      <a:pt x="2856" y="2339"/>
                    </a:cubicBezTo>
                    <a:cubicBezTo>
                      <a:pt x="2777" y="2589"/>
                      <a:pt x="2862" y="2850"/>
                      <a:pt x="3069" y="3008"/>
                    </a:cubicBezTo>
                    <a:cubicBezTo>
                      <a:pt x="3041" y="3006"/>
                      <a:pt x="3013" y="3004"/>
                      <a:pt x="2984" y="3004"/>
                    </a:cubicBezTo>
                    <a:cubicBezTo>
                      <a:pt x="2402" y="3004"/>
                      <a:pt x="1694" y="3577"/>
                      <a:pt x="1566" y="4128"/>
                    </a:cubicBezTo>
                    <a:cubicBezTo>
                      <a:pt x="1414" y="4785"/>
                      <a:pt x="1779" y="5485"/>
                      <a:pt x="2321" y="5893"/>
                    </a:cubicBezTo>
                    <a:cubicBezTo>
                      <a:pt x="1956" y="5996"/>
                      <a:pt x="1578" y="6106"/>
                      <a:pt x="1286" y="6343"/>
                    </a:cubicBezTo>
                    <a:cubicBezTo>
                      <a:pt x="994" y="6586"/>
                      <a:pt x="812" y="7000"/>
                      <a:pt x="946" y="7353"/>
                    </a:cubicBezTo>
                    <a:cubicBezTo>
                      <a:pt x="1013" y="7517"/>
                      <a:pt x="1134" y="7651"/>
                      <a:pt x="1183" y="7821"/>
                    </a:cubicBezTo>
                    <a:cubicBezTo>
                      <a:pt x="1262" y="8120"/>
                      <a:pt x="1080" y="8418"/>
                      <a:pt x="867" y="8631"/>
                    </a:cubicBezTo>
                    <a:cubicBezTo>
                      <a:pt x="654" y="8850"/>
                      <a:pt x="392" y="9038"/>
                      <a:pt x="264" y="9312"/>
                    </a:cubicBezTo>
                    <a:cubicBezTo>
                      <a:pt x="1" y="9851"/>
                      <a:pt x="474" y="10591"/>
                      <a:pt x="1069" y="10591"/>
                    </a:cubicBezTo>
                    <a:cubicBezTo>
                      <a:pt x="1079" y="10591"/>
                      <a:pt x="1088" y="10590"/>
                      <a:pt x="1098" y="10590"/>
                    </a:cubicBezTo>
                    <a:lnTo>
                      <a:pt x="1384" y="10578"/>
                    </a:lnTo>
                    <a:lnTo>
                      <a:pt x="1384" y="10578"/>
                    </a:lnTo>
                    <a:cubicBezTo>
                      <a:pt x="1183" y="10791"/>
                      <a:pt x="1037" y="11046"/>
                      <a:pt x="964" y="11332"/>
                    </a:cubicBezTo>
                    <a:cubicBezTo>
                      <a:pt x="915" y="11491"/>
                      <a:pt x="915" y="11661"/>
                      <a:pt x="964" y="11819"/>
                    </a:cubicBezTo>
                    <a:cubicBezTo>
                      <a:pt x="1013" y="11977"/>
                      <a:pt x="1159" y="12093"/>
                      <a:pt x="1329" y="12105"/>
                    </a:cubicBezTo>
                    <a:cubicBezTo>
                      <a:pt x="1664" y="12105"/>
                      <a:pt x="1857" y="11617"/>
                      <a:pt x="2183" y="11617"/>
                    </a:cubicBezTo>
                    <a:cubicBezTo>
                      <a:pt x="2194" y="11617"/>
                      <a:pt x="2206" y="11617"/>
                      <a:pt x="2217" y="11618"/>
                    </a:cubicBezTo>
                    <a:cubicBezTo>
                      <a:pt x="2004" y="11874"/>
                      <a:pt x="1755" y="12142"/>
                      <a:pt x="1651" y="12464"/>
                    </a:cubicBezTo>
                    <a:cubicBezTo>
                      <a:pt x="1548" y="12781"/>
                      <a:pt x="1591" y="13170"/>
                      <a:pt x="1840" y="13395"/>
                    </a:cubicBezTo>
                    <a:cubicBezTo>
                      <a:pt x="1944" y="13487"/>
                      <a:pt x="2084" y="13532"/>
                      <a:pt x="2221" y="13532"/>
                    </a:cubicBezTo>
                    <a:cubicBezTo>
                      <a:pt x="2421" y="13532"/>
                      <a:pt x="2616" y="13437"/>
                      <a:pt x="2692" y="13249"/>
                    </a:cubicBezTo>
                    <a:cubicBezTo>
                      <a:pt x="2875" y="13559"/>
                      <a:pt x="2832" y="13949"/>
                      <a:pt x="2887" y="14302"/>
                    </a:cubicBezTo>
                    <a:cubicBezTo>
                      <a:pt x="2940" y="14644"/>
                      <a:pt x="3171" y="15033"/>
                      <a:pt x="3507" y="15033"/>
                    </a:cubicBezTo>
                    <a:cubicBezTo>
                      <a:pt x="3517" y="15033"/>
                      <a:pt x="3528" y="15033"/>
                      <a:pt x="3538" y="15032"/>
                    </a:cubicBezTo>
                    <a:cubicBezTo>
                      <a:pt x="3685" y="15020"/>
                      <a:pt x="3820" y="14940"/>
                      <a:pt x="3966" y="14940"/>
                    </a:cubicBezTo>
                    <a:cubicBezTo>
                      <a:pt x="3972" y="14940"/>
                      <a:pt x="3977" y="14940"/>
                      <a:pt x="3982" y="14941"/>
                    </a:cubicBezTo>
                    <a:cubicBezTo>
                      <a:pt x="4402" y="14959"/>
                      <a:pt x="4487" y="15580"/>
                      <a:pt x="4846" y="15805"/>
                    </a:cubicBezTo>
                    <a:cubicBezTo>
                      <a:pt x="4949" y="15865"/>
                      <a:pt x="5064" y="15889"/>
                      <a:pt x="5182" y="15889"/>
                    </a:cubicBezTo>
                    <a:cubicBezTo>
                      <a:pt x="5337" y="15889"/>
                      <a:pt x="5498" y="15848"/>
                      <a:pt x="5643" y="15793"/>
                    </a:cubicBezTo>
                    <a:cubicBezTo>
                      <a:pt x="5899" y="15689"/>
                      <a:pt x="6148" y="15555"/>
                      <a:pt x="6422" y="15549"/>
                    </a:cubicBezTo>
                    <a:cubicBezTo>
                      <a:pt x="6428" y="15549"/>
                      <a:pt x="6435" y="15549"/>
                      <a:pt x="6441" y="15549"/>
                    </a:cubicBezTo>
                    <a:cubicBezTo>
                      <a:pt x="6708" y="15549"/>
                      <a:pt x="6958" y="15672"/>
                      <a:pt x="7219" y="15713"/>
                    </a:cubicBezTo>
                    <a:cubicBezTo>
                      <a:pt x="7262" y="15720"/>
                      <a:pt x="7306" y="15723"/>
                      <a:pt x="7350" y="15723"/>
                    </a:cubicBezTo>
                    <a:cubicBezTo>
                      <a:pt x="7591" y="15723"/>
                      <a:pt x="7840" y="15624"/>
                      <a:pt x="7907" y="15403"/>
                    </a:cubicBezTo>
                    <a:cubicBezTo>
                      <a:pt x="8406" y="13730"/>
                      <a:pt x="7785" y="11996"/>
                      <a:pt x="6836" y="10420"/>
                    </a:cubicBezTo>
                    <a:lnTo>
                      <a:pt x="14594" y="10195"/>
                    </a:lnTo>
                    <a:lnTo>
                      <a:pt x="14594" y="10195"/>
                    </a:lnTo>
                    <a:lnTo>
                      <a:pt x="14065" y="11856"/>
                    </a:lnTo>
                    <a:cubicBezTo>
                      <a:pt x="14329" y="12195"/>
                      <a:pt x="14735" y="12393"/>
                      <a:pt x="15165" y="12393"/>
                    </a:cubicBezTo>
                    <a:cubicBezTo>
                      <a:pt x="15189" y="12393"/>
                      <a:pt x="15214" y="12392"/>
                      <a:pt x="15239" y="12391"/>
                    </a:cubicBezTo>
                    <a:cubicBezTo>
                      <a:pt x="15324" y="12391"/>
                      <a:pt x="15415" y="12367"/>
                      <a:pt x="15488" y="12318"/>
                    </a:cubicBezTo>
                    <a:cubicBezTo>
                      <a:pt x="15647" y="12203"/>
                      <a:pt x="15641" y="11971"/>
                      <a:pt x="15586" y="11783"/>
                    </a:cubicBezTo>
                    <a:cubicBezTo>
                      <a:pt x="15519" y="11539"/>
                      <a:pt x="15373" y="11326"/>
                      <a:pt x="15172" y="11180"/>
                    </a:cubicBezTo>
                    <a:cubicBezTo>
                      <a:pt x="15247" y="11116"/>
                      <a:pt x="15338" y="11093"/>
                      <a:pt x="15435" y="11093"/>
                    </a:cubicBezTo>
                    <a:cubicBezTo>
                      <a:pt x="15559" y="11093"/>
                      <a:pt x="15692" y="11131"/>
                      <a:pt x="15811" y="11168"/>
                    </a:cubicBezTo>
                    <a:cubicBezTo>
                      <a:pt x="15912" y="11196"/>
                      <a:pt x="16022" y="11219"/>
                      <a:pt x="16126" y="11219"/>
                    </a:cubicBezTo>
                    <a:cubicBezTo>
                      <a:pt x="16249" y="11219"/>
                      <a:pt x="16362" y="11187"/>
                      <a:pt x="16438" y="11095"/>
                    </a:cubicBezTo>
                    <a:cubicBezTo>
                      <a:pt x="16517" y="10986"/>
                      <a:pt x="16535" y="10846"/>
                      <a:pt x="16492" y="10724"/>
                    </a:cubicBezTo>
                    <a:cubicBezTo>
                      <a:pt x="16444" y="10602"/>
                      <a:pt x="16377" y="10493"/>
                      <a:pt x="16286" y="10401"/>
                    </a:cubicBezTo>
                    <a:cubicBezTo>
                      <a:pt x="16225" y="10334"/>
                      <a:pt x="16164" y="10268"/>
                      <a:pt x="16103" y="10207"/>
                    </a:cubicBezTo>
                    <a:cubicBezTo>
                      <a:pt x="16139" y="10207"/>
                      <a:pt x="16170" y="10201"/>
                      <a:pt x="16200" y="10195"/>
                    </a:cubicBezTo>
                    <a:cubicBezTo>
                      <a:pt x="16492" y="10134"/>
                      <a:pt x="16766" y="9957"/>
                      <a:pt x="16851" y="9671"/>
                    </a:cubicBezTo>
                    <a:cubicBezTo>
                      <a:pt x="16943" y="9379"/>
                      <a:pt x="16809" y="9063"/>
                      <a:pt x="16638" y="8813"/>
                    </a:cubicBezTo>
                    <a:cubicBezTo>
                      <a:pt x="16468" y="8564"/>
                      <a:pt x="16255" y="8333"/>
                      <a:pt x="16158" y="8041"/>
                    </a:cubicBezTo>
                    <a:lnTo>
                      <a:pt x="16158" y="8041"/>
                    </a:lnTo>
                    <a:cubicBezTo>
                      <a:pt x="16191" y="8047"/>
                      <a:pt x="16224" y="8050"/>
                      <a:pt x="16257" y="8050"/>
                    </a:cubicBezTo>
                    <a:cubicBezTo>
                      <a:pt x="16581" y="8050"/>
                      <a:pt x="16882" y="7763"/>
                      <a:pt x="16943" y="7432"/>
                    </a:cubicBezTo>
                    <a:cubicBezTo>
                      <a:pt x="17010" y="7067"/>
                      <a:pt x="16839" y="6696"/>
                      <a:pt x="16584" y="6428"/>
                    </a:cubicBezTo>
                    <a:cubicBezTo>
                      <a:pt x="16328" y="6166"/>
                      <a:pt x="15987" y="5990"/>
                      <a:pt x="15659" y="5813"/>
                    </a:cubicBezTo>
                    <a:cubicBezTo>
                      <a:pt x="15854" y="5698"/>
                      <a:pt x="16091" y="5655"/>
                      <a:pt x="16310" y="5600"/>
                    </a:cubicBezTo>
                    <a:cubicBezTo>
                      <a:pt x="16535" y="5540"/>
                      <a:pt x="16760" y="5467"/>
                      <a:pt x="16924" y="5308"/>
                    </a:cubicBezTo>
                    <a:cubicBezTo>
                      <a:pt x="17089" y="5150"/>
                      <a:pt x="17168" y="4882"/>
                      <a:pt x="17046" y="4688"/>
                    </a:cubicBezTo>
                    <a:cubicBezTo>
                      <a:pt x="16941" y="4514"/>
                      <a:pt x="16742" y="4464"/>
                      <a:pt x="16532" y="4464"/>
                    </a:cubicBezTo>
                    <a:cubicBezTo>
                      <a:pt x="16425" y="4464"/>
                      <a:pt x="16315" y="4477"/>
                      <a:pt x="16213" y="4493"/>
                    </a:cubicBezTo>
                    <a:lnTo>
                      <a:pt x="15038" y="4676"/>
                    </a:lnTo>
                    <a:cubicBezTo>
                      <a:pt x="14965" y="4511"/>
                      <a:pt x="15093" y="4323"/>
                      <a:pt x="15239" y="4213"/>
                    </a:cubicBezTo>
                    <a:cubicBezTo>
                      <a:pt x="15385" y="4110"/>
                      <a:pt x="15568" y="4037"/>
                      <a:pt x="15671" y="3891"/>
                    </a:cubicBezTo>
                    <a:cubicBezTo>
                      <a:pt x="15835" y="3666"/>
                      <a:pt x="15756" y="3325"/>
                      <a:pt x="15555" y="3136"/>
                    </a:cubicBezTo>
                    <a:cubicBezTo>
                      <a:pt x="15369" y="2966"/>
                      <a:pt x="15119" y="2826"/>
                      <a:pt x="14867" y="2809"/>
                    </a:cubicBezTo>
                    <a:lnTo>
                      <a:pt x="14867" y="2809"/>
                    </a:lnTo>
                    <a:cubicBezTo>
                      <a:pt x="15128" y="2784"/>
                      <a:pt x="15341" y="2499"/>
                      <a:pt x="15324" y="2230"/>
                    </a:cubicBezTo>
                    <a:cubicBezTo>
                      <a:pt x="15300" y="1925"/>
                      <a:pt x="15056" y="1676"/>
                      <a:pt x="14783" y="1554"/>
                    </a:cubicBezTo>
                    <a:cubicBezTo>
                      <a:pt x="14503" y="1438"/>
                      <a:pt x="14192" y="1420"/>
                      <a:pt x="13888" y="1420"/>
                    </a:cubicBezTo>
                    <a:cubicBezTo>
                      <a:pt x="13590" y="1414"/>
                      <a:pt x="13280" y="1420"/>
                      <a:pt x="12994" y="1329"/>
                    </a:cubicBezTo>
                    <a:cubicBezTo>
                      <a:pt x="13170" y="994"/>
                      <a:pt x="12939" y="550"/>
                      <a:pt x="12592" y="404"/>
                    </a:cubicBezTo>
                    <a:cubicBezTo>
                      <a:pt x="12462" y="347"/>
                      <a:pt x="12323" y="322"/>
                      <a:pt x="12183" y="322"/>
                    </a:cubicBezTo>
                    <a:cubicBezTo>
                      <a:pt x="11949" y="322"/>
                      <a:pt x="11710" y="390"/>
                      <a:pt x="11497" y="489"/>
                    </a:cubicBezTo>
                    <a:cubicBezTo>
                      <a:pt x="11095" y="678"/>
                      <a:pt x="10614" y="982"/>
                      <a:pt x="10359" y="1335"/>
                    </a:cubicBezTo>
                    <a:cubicBezTo>
                      <a:pt x="10249" y="1034"/>
                      <a:pt x="9980" y="882"/>
                      <a:pt x="9712" y="882"/>
                    </a:cubicBezTo>
                    <a:cubicBezTo>
                      <a:pt x="9458" y="882"/>
                      <a:pt x="9205" y="1018"/>
                      <a:pt x="9087" y="1292"/>
                    </a:cubicBezTo>
                    <a:cubicBezTo>
                      <a:pt x="8984" y="903"/>
                      <a:pt x="8740" y="550"/>
                      <a:pt x="8375" y="374"/>
                    </a:cubicBezTo>
                    <a:cubicBezTo>
                      <a:pt x="8262" y="321"/>
                      <a:pt x="8135" y="284"/>
                      <a:pt x="8014" y="284"/>
                    </a:cubicBezTo>
                    <a:cubicBezTo>
                      <a:pt x="7926" y="284"/>
                      <a:pt x="7841" y="303"/>
                      <a:pt x="7767" y="349"/>
                    </a:cubicBezTo>
                    <a:cubicBezTo>
                      <a:pt x="7529" y="501"/>
                      <a:pt x="7499" y="836"/>
                      <a:pt x="7560" y="1110"/>
                    </a:cubicBezTo>
                    <a:cubicBezTo>
                      <a:pt x="7621" y="1384"/>
                      <a:pt x="7755" y="1651"/>
                      <a:pt x="7736" y="1931"/>
                    </a:cubicBezTo>
                    <a:cubicBezTo>
                      <a:pt x="7383" y="1329"/>
                      <a:pt x="6824" y="751"/>
                      <a:pt x="6276" y="313"/>
                    </a:cubicBezTo>
                    <a:cubicBezTo>
                      <a:pt x="6142" y="191"/>
                      <a:pt x="5978" y="94"/>
                      <a:pt x="5807" y="33"/>
                    </a:cubicBezTo>
                    <a:cubicBezTo>
                      <a:pt x="5744" y="11"/>
                      <a:pt x="5677" y="0"/>
                      <a:pt x="5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4" name="Google Shape;4374;p123"/>
              <p:cNvSpPr/>
              <p:nvPr/>
            </p:nvSpPr>
            <p:spPr>
              <a:xfrm>
                <a:off x="620859" y="4530105"/>
                <a:ext cx="1566802" cy="1223002"/>
              </a:xfrm>
              <a:custGeom>
                <a:rect b="b" l="l" r="r" t="t"/>
                <a:pathLst>
                  <a:path extrusionOk="0" h="18249" w="23379">
                    <a:moveTo>
                      <a:pt x="5294" y="1"/>
                    </a:moveTo>
                    <a:cubicBezTo>
                      <a:pt x="1327" y="6633"/>
                      <a:pt x="1" y="18249"/>
                      <a:pt x="1" y="18249"/>
                    </a:cubicBezTo>
                    <a:lnTo>
                      <a:pt x="22320" y="18249"/>
                    </a:lnTo>
                    <a:cubicBezTo>
                      <a:pt x="23378" y="4789"/>
                      <a:pt x="18535" y="1"/>
                      <a:pt x="18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5" name="Google Shape;4375;p123"/>
              <p:cNvSpPr/>
              <p:nvPr/>
            </p:nvSpPr>
            <p:spPr>
              <a:xfrm>
                <a:off x="347233" y="4045245"/>
                <a:ext cx="1062361" cy="1633686"/>
              </a:xfrm>
              <a:custGeom>
                <a:rect b="b" l="l" r="r" t="t"/>
                <a:pathLst>
                  <a:path extrusionOk="0" h="24377" w="15852">
                    <a:moveTo>
                      <a:pt x="7333" y="1"/>
                    </a:moveTo>
                    <a:cubicBezTo>
                      <a:pt x="7333" y="1"/>
                      <a:pt x="4260" y="13381"/>
                      <a:pt x="1" y="23409"/>
                    </a:cubicBezTo>
                    <a:cubicBezTo>
                      <a:pt x="1209" y="23837"/>
                      <a:pt x="2374" y="23942"/>
                      <a:pt x="3578" y="23942"/>
                    </a:cubicBezTo>
                    <a:cubicBezTo>
                      <a:pt x="4746" y="23942"/>
                      <a:pt x="5950" y="23843"/>
                      <a:pt x="7262" y="23843"/>
                    </a:cubicBezTo>
                    <a:cubicBezTo>
                      <a:pt x="8614" y="23843"/>
                      <a:pt x="10081" y="23948"/>
                      <a:pt x="11744" y="24377"/>
                    </a:cubicBezTo>
                    <a:cubicBezTo>
                      <a:pt x="11744" y="24377"/>
                      <a:pt x="15852" y="14580"/>
                      <a:pt x="143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6" name="Google Shape;4376;p123"/>
              <p:cNvSpPr/>
              <p:nvPr/>
            </p:nvSpPr>
            <p:spPr>
              <a:xfrm>
                <a:off x="1645598" y="3094759"/>
                <a:ext cx="890260" cy="1375534"/>
              </a:xfrm>
              <a:custGeom>
                <a:rect b="b" l="l" r="r" t="t"/>
                <a:pathLst>
                  <a:path extrusionOk="0" h="20525" w="13284">
                    <a:moveTo>
                      <a:pt x="2836" y="0"/>
                    </a:moveTo>
                    <a:lnTo>
                      <a:pt x="1" y="10855"/>
                    </a:lnTo>
                    <a:cubicBezTo>
                      <a:pt x="1" y="10855"/>
                      <a:pt x="7175" y="19435"/>
                      <a:pt x="12383" y="20524"/>
                    </a:cubicBezTo>
                    <a:lnTo>
                      <a:pt x="13284" y="12413"/>
                    </a:lnTo>
                    <a:cubicBezTo>
                      <a:pt x="13284" y="12413"/>
                      <a:pt x="5203" y="1813"/>
                      <a:pt x="2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7" name="Google Shape;4377;p123"/>
              <p:cNvSpPr/>
              <p:nvPr/>
            </p:nvSpPr>
            <p:spPr>
              <a:xfrm>
                <a:off x="2190839" y="3092280"/>
                <a:ext cx="692492" cy="1378014"/>
              </a:xfrm>
              <a:custGeom>
                <a:rect b="b" l="l" r="r" t="t"/>
                <a:pathLst>
                  <a:path extrusionOk="0" h="20562" w="10333">
                    <a:moveTo>
                      <a:pt x="5312" y="1"/>
                    </a:moveTo>
                    <a:lnTo>
                      <a:pt x="0" y="11696"/>
                    </a:lnTo>
                    <a:lnTo>
                      <a:pt x="4253" y="20561"/>
                    </a:lnTo>
                    <a:cubicBezTo>
                      <a:pt x="6706" y="16283"/>
                      <a:pt x="9462" y="8793"/>
                      <a:pt x="10332" y="3043"/>
                    </a:cubicBezTo>
                    <a:lnTo>
                      <a:pt x="53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8" name="Google Shape;4378;p123"/>
              <p:cNvSpPr/>
              <p:nvPr/>
            </p:nvSpPr>
            <p:spPr>
              <a:xfrm>
                <a:off x="2187555" y="3627267"/>
                <a:ext cx="156218" cy="518447"/>
              </a:xfrm>
              <a:custGeom>
                <a:rect b="b" l="l" r="r" t="t"/>
                <a:pathLst>
                  <a:path extrusionOk="0" h="7736" w="2331">
                    <a:moveTo>
                      <a:pt x="1654" y="0"/>
                    </a:moveTo>
                    <a:cubicBezTo>
                      <a:pt x="1569" y="0"/>
                      <a:pt x="1479" y="58"/>
                      <a:pt x="1467" y="171"/>
                    </a:cubicBezTo>
                    <a:lnTo>
                      <a:pt x="1467" y="208"/>
                    </a:lnTo>
                    <a:cubicBezTo>
                      <a:pt x="1418" y="208"/>
                      <a:pt x="1370" y="244"/>
                      <a:pt x="1351" y="293"/>
                    </a:cubicBezTo>
                    <a:cubicBezTo>
                      <a:pt x="1175" y="810"/>
                      <a:pt x="1004" y="1327"/>
                      <a:pt x="865" y="1851"/>
                    </a:cubicBezTo>
                    <a:cubicBezTo>
                      <a:pt x="615" y="2782"/>
                      <a:pt x="414" y="3731"/>
                      <a:pt x="274" y="4686"/>
                    </a:cubicBezTo>
                    <a:cubicBezTo>
                      <a:pt x="207" y="5161"/>
                      <a:pt x="147" y="5635"/>
                      <a:pt x="104" y="6116"/>
                    </a:cubicBezTo>
                    <a:cubicBezTo>
                      <a:pt x="80" y="6359"/>
                      <a:pt x="61" y="6597"/>
                      <a:pt x="43" y="6840"/>
                    </a:cubicBezTo>
                    <a:cubicBezTo>
                      <a:pt x="13" y="7084"/>
                      <a:pt x="0" y="7327"/>
                      <a:pt x="7" y="7570"/>
                    </a:cubicBezTo>
                    <a:cubicBezTo>
                      <a:pt x="17" y="7671"/>
                      <a:pt x="115" y="7736"/>
                      <a:pt x="202" y="7736"/>
                    </a:cubicBezTo>
                    <a:cubicBezTo>
                      <a:pt x="268" y="7736"/>
                      <a:pt x="328" y="7699"/>
                      <a:pt x="341" y="7613"/>
                    </a:cubicBezTo>
                    <a:cubicBezTo>
                      <a:pt x="384" y="7345"/>
                      <a:pt x="378" y="7065"/>
                      <a:pt x="402" y="6798"/>
                    </a:cubicBezTo>
                    <a:cubicBezTo>
                      <a:pt x="420" y="6530"/>
                      <a:pt x="439" y="6256"/>
                      <a:pt x="469" y="5988"/>
                    </a:cubicBezTo>
                    <a:cubicBezTo>
                      <a:pt x="645" y="4266"/>
                      <a:pt x="974" y="2562"/>
                      <a:pt x="1443" y="895"/>
                    </a:cubicBezTo>
                    <a:cubicBezTo>
                      <a:pt x="1443" y="1096"/>
                      <a:pt x="1449" y="1297"/>
                      <a:pt x="1455" y="1492"/>
                    </a:cubicBezTo>
                    <a:cubicBezTo>
                      <a:pt x="1473" y="1918"/>
                      <a:pt x="1510" y="2343"/>
                      <a:pt x="1564" y="2769"/>
                    </a:cubicBezTo>
                    <a:cubicBezTo>
                      <a:pt x="1686" y="3627"/>
                      <a:pt x="1875" y="4479"/>
                      <a:pt x="2130" y="5307"/>
                    </a:cubicBezTo>
                    <a:cubicBezTo>
                      <a:pt x="2142" y="5356"/>
                      <a:pt x="2180" y="5377"/>
                      <a:pt x="2217" y="5377"/>
                    </a:cubicBezTo>
                    <a:cubicBezTo>
                      <a:pt x="2273" y="5377"/>
                      <a:pt x="2331" y="5331"/>
                      <a:pt x="2313" y="5258"/>
                    </a:cubicBezTo>
                    <a:cubicBezTo>
                      <a:pt x="2100" y="4431"/>
                      <a:pt x="1960" y="3585"/>
                      <a:pt x="1887" y="2727"/>
                    </a:cubicBezTo>
                    <a:cubicBezTo>
                      <a:pt x="1850" y="2301"/>
                      <a:pt x="1820" y="1875"/>
                      <a:pt x="1808" y="1449"/>
                    </a:cubicBezTo>
                    <a:cubicBezTo>
                      <a:pt x="1796" y="1023"/>
                      <a:pt x="1820" y="597"/>
                      <a:pt x="1820" y="171"/>
                    </a:cubicBezTo>
                    <a:cubicBezTo>
                      <a:pt x="1820" y="56"/>
                      <a:pt x="1739" y="0"/>
                      <a:pt x="1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9" name="Google Shape;4379;p123"/>
              <p:cNvSpPr/>
              <p:nvPr/>
            </p:nvSpPr>
            <p:spPr>
              <a:xfrm>
                <a:off x="345625" y="3356523"/>
                <a:ext cx="723856" cy="1500321"/>
              </a:xfrm>
              <a:custGeom>
                <a:rect b="b" l="l" r="r" t="t"/>
                <a:pathLst>
                  <a:path extrusionOk="0" h="22387" w="10801">
                    <a:moveTo>
                      <a:pt x="4722" y="0"/>
                    </a:moveTo>
                    <a:cubicBezTo>
                      <a:pt x="2848" y="1759"/>
                      <a:pt x="0" y="20561"/>
                      <a:pt x="1795" y="22387"/>
                    </a:cubicBezTo>
                    <a:lnTo>
                      <a:pt x="7479" y="19009"/>
                    </a:lnTo>
                    <a:lnTo>
                      <a:pt x="10801" y="7296"/>
                    </a:lnTo>
                    <a:lnTo>
                      <a:pt x="4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0" name="Google Shape;4380;p123"/>
              <p:cNvSpPr/>
              <p:nvPr/>
            </p:nvSpPr>
            <p:spPr>
              <a:xfrm>
                <a:off x="647397" y="3077737"/>
                <a:ext cx="1395505" cy="1452470"/>
              </a:xfrm>
              <a:custGeom>
                <a:rect b="b" l="l" r="r" t="t"/>
                <a:pathLst>
                  <a:path extrusionOk="0" h="21673" w="20823">
                    <a:moveTo>
                      <a:pt x="13079" y="0"/>
                    </a:moveTo>
                    <a:cubicBezTo>
                      <a:pt x="10932" y="0"/>
                      <a:pt x="8975" y="84"/>
                      <a:pt x="8975" y="84"/>
                    </a:cubicBezTo>
                    <a:cubicBezTo>
                      <a:pt x="8975" y="84"/>
                      <a:pt x="2896" y="1702"/>
                      <a:pt x="219" y="4160"/>
                    </a:cubicBezTo>
                    <a:cubicBezTo>
                      <a:pt x="0" y="5171"/>
                      <a:pt x="493" y="12418"/>
                      <a:pt x="4898" y="21673"/>
                    </a:cubicBezTo>
                    <a:lnTo>
                      <a:pt x="18139" y="21673"/>
                    </a:lnTo>
                    <a:cubicBezTo>
                      <a:pt x="17707" y="15265"/>
                      <a:pt x="20500" y="14754"/>
                      <a:pt x="20658" y="11322"/>
                    </a:cubicBezTo>
                    <a:cubicBezTo>
                      <a:pt x="20822" y="7848"/>
                      <a:pt x="16843" y="5213"/>
                      <a:pt x="17731" y="254"/>
                    </a:cubicBezTo>
                    <a:cubicBezTo>
                      <a:pt x="16685" y="55"/>
                      <a:pt x="14819" y="0"/>
                      <a:pt x="13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1" name="Google Shape;4381;p123"/>
              <p:cNvSpPr/>
              <p:nvPr/>
            </p:nvSpPr>
            <p:spPr>
              <a:xfrm>
                <a:off x="1136278" y="3079212"/>
                <a:ext cx="670108" cy="1476261"/>
              </a:xfrm>
              <a:custGeom>
                <a:rect b="b" l="l" r="r" t="t"/>
                <a:pathLst>
                  <a:path extrusionOk="0" h="22028" w="9999">
                    <a:moveTo>
                      <a:pt x="7339" y="1"/>
                    </a:moveTo>
                    <a:lnTo>
                      <a:pt x="1" y="573"/>
                    </a:lnTo>
                    <a:cubicBezTo>
                      <a:pt x="1" y="573"/>
                      <a:pt x="2855" y="9359"/>
                      <a:pt x="3226" y="12243"/>
                    </a:cubicBezTo>
                    <a:cubicBezTo>
                      <a:pt x="3597" y="15134"/>
                      <a:pt x="3554" y="22028"/>
                      <a:pt x="3554" y="22028"/>
                    </a:cubicBezTo>
                    <a:lnTo>
                      <a:pt x="9998" y="22028"/>
                    </a:lnTo>
                    <a:cubicBezTo>
                      <a:pt x="9998" y="22028"/>
                      <a:pt x="9457" y="10862"/>
                      <a:pt x="9475" y="9803"/>
                    </a:cubicBezTo>
                    <a:cubicBezTo>
                      <a:pt x="9493" y="8745"/>
                      <a:pt x="7339" y="1"/>
                      <a:pt x="7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2" name="Google Shape;4382;p123"/>
              <p:cNvSpPr/>
              <p:nvPr/>
            </p:nvSpPr>
            <p:spPr>
              <a:xfrm>
                <a:off x="1723471" y="4077882"/>
                <a:ext cx="620314" cy="1576185"/>
              </a:xfrm>
              <a:custGeom>
                <a:rect b="b" l="l" r="r" t="t"/>
                <a:pathLst>
                  <a:path extrusionOk="0" h="23519" w="9256">
                    <a:moveTo>
                      <a:pt x="938" y="1"/>
                    </a:moveTo>
                    <a:lnTo>
                      <a:pt x="1" y="4321"/>
                    </a:lnTo>
                    <a:cubicBezTo>
                      <a:pt x="3129" y="10028"/>
                      <a:pt x="4893" y="23518"/>
                      <a:pt x="4893" y="23518"/>
                    </a:cubicBezTo>
                    <a:cubicBezTo>
                      <a:pt x="4893" y="23518"/>
                      <a:pt x="7163" y="23433"/>
                      <a:pt x="9256" y="22764"/>
                    </a:cubicBezTo>
                    <a:cubicBezTo>
                      <a:pt x="8544" y="20543"/>
                      <a:pt x="7954" y="16484"/>
                      <a:pt x="6287" y="11446"/>
                    </a:cubicBezTo>
                    <a:cubicBezTo>
                      <a:pt x="6256" y="11349"/>
                      <a:pt x="6226" y="11245"/>
                      <a:pt x="6189" y="11142"/>
                    </a:cubicBezTo>
                    <a:cubicBezTo>
                      <a:pt x="6153" y="11038"/>
                      <a:pt x="6116" y="10935"/>
                      <a:pt x="6080" y="10831"/>
                    </a:cubicBezTo>
                    <a:lnTo>
                      <a:pt x="5995" y="10582"/>
                    </a:lnTo>
                    <a:cubicBezTo>
                      <a:pt x="4711" y="6876"/>
                      <a:pt x="3013" y="3329"/>
                      <a:pt x="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3" name="Google Shape;4383;p123"/>
              <p:cNvSpPr/>
              <p:nvPr/>
            </p:nvSpPr>
            <p:spPr>
              <a:xfrm>
                <a:off x="1156718" y="2668203"/>
                <a:ext cx="424154" cy="677145"/>
              </a:xfrm>
              <a:custGeom>
                <a:rect b="b" l="l" r="r" t="t"/>
                <a:pathLst>
                  <a:path extrusionOk="0" h="10104" w="6329">
                    <a:moveTo>
                      <a:pt x="0" y="0"/>
                    </a:moveTo>
                    <a:lnTo>
                      <a:pt x="694" y="7643"/>
                    </a:lnTo>
                    <a:cubicBezTo>
                      <a:pt x="818" y="9040"/>
                      <a:pt x="1991" y="10104"/>
                      <a:pt x="3383" y="10104"/>
                    </a:cubicBezTo>
                    <a:cubicBezTo>
                      <a:pt x="3422" y="10104"/>
                      <a:pt x="3460" y="10103"/>
                      <a:pt x="3499" y="10101"/>
                    </a:cubicBezTo>
                    <a:cubicBezTo>
                      <a:pt x="4929" y="10046"/>
                      <a:pt x="6067" y="8884"/>
                      <a:pt x="6097" y="7454"/>
                    </a:cubicBezTo>
                    <a:lnTo>
                      <a:pt x="6121" y="6158"/>
                    </a:lnTo>
                    <a:lnTo>
                      <a:pt x="6231" y="3688"/>
                    </a:lnTo>
                    <a:lnTo>
                      <a:pt x="6328" y="15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4" name="Google Shape;4384;p123"/>
              <p:cNvSpPr/>
              <p:nvPr/>
            </p:nvSpPr>
            <p:spPr>
              <a:xfrm>
                <a:off x="1136278" y="3072711"/>
                <a:ext cx="499615" cy="343800"/>
              </a:xfrm>
              <a:custGeom>
                <a:rect b="b" l="l" r="r" t="t"/>
                <a:pathLst>
                  <a:path extrusionOk="0" h="5130" w="7455">
                    <a:moveTo>
                      <a:pt x="6432" y="0"/>
                    </a:moveTo>
                    <a:lnTo>
                      <a:pt x="5264" y="3566"/>
                    </a:lnTo>
                    <a:lnTo>
                      <a:pt x="889" y="390"/>
                    </a:lnTo>
                    <a:lnTo>
                      <a:pt x="1" y="670"/>
                    </a:lnTo>
                    <a:lnTo>
                      <a:pt x="2070" y="5130"/>
                    </a:lnTo>
                    <a:lnTo>
                      <a:pt x="7455" y="4187"/>
                    </a:lnTo>
                    <a:lnTo>
                      <a:pt x="7339" y="98"/>
                    </a:lnTo>
                    <a:lnTo>
                      <a:pt x="64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5" name="Google Shape;4385;p123"/>
              <p:cNvSpPr/>
              <p:nvPr/>
            </p:nvSpPr>
            <p:spPr>
              <a:xfrm>
                <a:off x="1483286" y="3538002"/>
                <a:ext cx="27812" cy="35452"/>
              </a:xfrm>
              <a:custGeom>
                <a:rect b="b" l="l" r="r" t="t"/>
                <a:pathLst>
                  <a:path extrusionOk="0" h="529" w="415">
                    <a:moveTo>
                      <a:pt x="184" y="0"/>
                    </a:moveTo>
                    <a:cubicBezTo>
                      <a:pt x="161" y="0"/>
                      <a:pt x="138" y="6"/>
                      <a:pt x="117" y="18"/>
                    </a:cubicBezTo>
                    <a:cubicBezTo>
                      <a:pt x="92" y="25"/>
                      <a:pt x="74" y="37"/>
                      <a:pt x="56" y="55"/>
                    </a:cubicBezTo>
                    <a:cubicBezTo>
                      <a:pt x="31" y="73"/>
                      <a:pt x="19" y="104"/>
                      <a:pt x="7" y="134"/>
                    </a:cubicBezTo>
                    <a:cubicBezTo>
                      <a:pt x="7" y="152"/>
                      <a:pt x="7" y="165"/>
                      <a:pt x="7" y="177"/>
                    </a:cubicBezTo>
                    <a:cubicBezTo>
                      <a:pt x="1" y="207"/>
                      <a:pt x="13" y="238"/>
                      <a:pt x="25" y="268"/>
                    </a:cubicBezTo>
                    <a:cubicBezTo>
                      <a:pt x="44" y="298"/>
                      <a:pt x="56" y="335"/>
                      <a:pt x="74" y="365"/>
                    </a:cubicBezTo>
                    <a:cubicBezTo>
                      <a:pt x="86" y="396"/>
                      <a:pt x="104" y="426"/>
                      <a:pt x="129" y="450"/>
                    </a:cubicBezTo>
                    <a:cubicBezTo>
                      <a:pt x="141" y="463"/>
                      <a:pt x="153" y="475"/>
                      <a:pt x="165" y="487"/>
                    </a:cubicBezTo>
                    <a:cubicBezTo>
                      <a:pt x="177" y="499"/>
                      <a:pt x="196" y="511"/>
                      <a:pt x="214" y="517"/>
                    </a:cubicBezTo>
                    <a:cubicBezTo>
                      <a:pt x="226" y="524"/>
                      <a:pt x="238" y="524"/>
                      <a:pt x="250" y="524"/>
                    </a:cubicBezTo>
                    <a:cubicBezTo>
                      <a:pt x="257" y="527"/>
                      <a:pt x="263" y="528"/>
                      <a:pt x="269" y="528"/>
                    </a:cubicBezTo>
                    <a:cubicBezTo>
                      <a:pt x="275" y="528"/>
                      <a:pt x="281" y="527"/>
                      <a:pt x="287" y="524"/>
                    </a:cubicBezTo>
                    <a:cubicBezTo>
                      <a:pt x="299" y="524"/>
                      <a:pt x="311" y="524"/>
                      <a:pt x="323" y="517"/>
                    </a:cubicBezTo>
                    <a:cubicBezTo>
                      <a:pt x="342" y="511"/>
                      <a:pt x="360" y="499"/>
                      <a:pt x="372" y="487"/>
                    </a:cubicBezTo>
                    <a:lnTo>
                      <a:pt x="396" y="457"/>
                    </a:lnTo>
                    <a:cubicBezTo>
                      <a:pt x="403" y="444"/>
                      <a:pt x="409" y="432"/>
                      <a:pt x="409" y="420"/>
                    </a:cubicBezTo>
                    <a:lnTo>
                      <a:pt x="415" y="384"/>
                    </a:lnTo>
                    <a:cubicBezTo>
                      <a:pt x="415" y="365"/>
                      <a:pt x="415" y="347"/>
                      <a:pt x="415" y="329"/>
                    </a:cubicBezTo>
                    <a:cubicBezTo>
                      <a:pt x="415" y="304"/>
                      <a:pt x="409" y="286"/>
                      <a:pt x="403" y="262"/>
                    </a:cubicBezTo>
                    <a:lnTo>
                      <a:pt x="396" y="238"/>
                    </a:lnTo>
                    <a:cubicBezTo>
                      <a:pt x="384" y="201"/>
                      <a:pt x="366" y="171"/>
                      <a:pt x="354" y="134"/>
                    </a:cubicBezTo>
                    <a:cubicBezTo>
                      <a:pt x="348" y="104"/>
                      <a:pt x="330" y="73"/>
                      <a:pt x="311" y="55"/>
                    </a:cubicBezTo>
                    <a:cubicBezTo>
                      <a:pt x="293" y="37"/>
                      <a:pt x="275" y="25"/>
                      <a:pt x="250" y="18"/>
                    </a:cubicBezTo>
                    <a:cubicBezTo>
                      <a:pt x="229" y="6"/>
                      <a:pt x="206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6" name="Google Shape;4386;p123"/>
              <p:cNvSpPr/>
              <p:nvPr/>
            </p:nvSpPr>
            <p:spPr>
              <a:xfrm>
                <a:off x="1524099" y="3826372"/>
                <a:ext cx="24528" cy="37932"/>
              </a:xfrm>
              <a:custGeom>
                <a:rect b="b" l="l" r="r" t="t"/>
                <a:pathLst>
                  <a:path extrusionOk="0" h="566" w="366">
                    <a:moveTo>
                      <a:pt x="174" y="1"/>
                    </a:moveTo>
                    <a:cubicBezTo>
                      <a:pt x="166" y="1"/>
                      <a:pt x="159" y="2"/>
                      <a:pt x="153" y="5"/>
                    </a:cubicBezTo>
                    <a:cubicBezTo>
                      <a:pt x="128" y="5"/>
                      <a:pt x="110" y="11"/>
                      <a:pt x="92" y="24"/>
                    </a:cubicBezTo>
                    <a:lnTo>
                      <a:pt x="55" y="54"/>
                    </a:lnTo>
                    <a:cubicBezTo>
                      <a:pt x="37" y="66"/>
                      <a:pt x="25" y="90"/>
                      <a:pt x="19" y="109"/>
                    </a:cubicBezTo>
                    <a:cubicBezTo>
                      <a:pt x="7" y="127"/>
                      <a:pt x="0" y="151"/>
                      <a:pt x="7" y="176"/>
                    </a:cubicBezTo>
                    <a:cubicBezTo>
                      <a:pt x="7" y="212"/>
                      <a:pt x="13" y="249"/>
                      <a:pt x="13" y="291"/>
                    </a:cubicBezTo>
                    <a:cubicBezTo>
                      <a:pt x="19" y="316"/>
                      <a:pt x="19" y="334"/>
                      <a:pt x="25" y="358"/>
                    </a:cubicBezTo>
                    <a:cubicBezTo>
                      <a:pt x="25" y="370"/>
                      <a:pt x="25" y="376"/>
                      <a:pt x="31" y="389"/>
                    </a:cubicBezTo>
                    <a:cubicBezTo>
                      <a:pt x="31" y="407"/>
                      <a:pt x="37" y="425"/>
                      <a:pt x="43" y="443"/>
                    </a:cubicBezTo>
                    <a:cubicBezTo>
                      <a:pt x="55" y="486"/>
                      <a:pt x="86" y="522"/>
                      <a:pt x="122" y="547"/>
                    </a:cubicBezTo>
                    <a:cubicBezTo>
                      <a:pt x="140" y="553"/>
                      <a:pt x="159" y="565"/>
                      <a:pt x="177" y="565"/>
                    </a:cubicBezTo>
                    <a:lnTo>
                      <a:pt x="220" y="565"/>
                    </a:lnTo>
                    <a:cubicBezTo>
                      <a:pt x="244" y="559"/>
                      <a:pt x="262" y="553"/>
                      <a:pt x="280" y="547"/>
                    </a:cubicBezTo>
                    <a:lnTo>
                      <a:pt x="317" y="516"/>
                    </a:lnTo>
                    <a:cubicBezTo>
                      <a:pt x="347" y="486"/>
                      <a:pt x="359" y="449"/>
                      <a:pt x="359" y="401"/>
                    </a:cubicBezTo>
                    <a:cubicBezTo>
                      <a:pt x="366" y="383"/>
                      <a:pt x="366" y="364"/>
                      <a:pt x="366" y="346"/>
                    </a:cubicBezTo>
                    <a:cubicBezTo>
                      <a:pt x="366" y="310"/>
                      <a:pt x="359" y="279"/>
                      <a:pt x="353" y="249"/>
                    </a:cubicBezTo>
                    <a:lnTo>
                      <a:pt x="341" y="127"/>
                    </a:lnTo>
                    <a:cubicBezTo>
                      <a:pt x="329" y="103"/>
                      <a:pt x="317" y="72"/>
                      <a:pt x="293" y="54"/>
                    </a:cubicBezTo>
                    <a:lnTo>
                      <a:pt x="256" y="24"/>
                    </a:lnTo>
                    <a:cubicBezTo>
                      <a:pt x="238" y="11"/>
                      <a:pt x="220" y="5"/>
                      <a:pt x="195" y="5"/>
                    </a:cubicBezTo>
                    <a:cubicBezTo>
                      <a:pt x="189" y="2"/>
                      <a:pt x="181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7" name="Google Shape;4387;p123"/>
              <p:cNvSpPr/>
              <p:nvPr/>
            </p:nvSpPr>
            <p:spPr>
              <a:xfrm>
                <a:off x="1238678" y="2858126"/>
                <a:ext cx="338907" cy="217003"/>
              </a:xfrm>
              <a:custGeom>
                <a:rect b="b" l="l" r="r" t="t"/>
                <a:pathLst>
                  <a:path extrusionOk="0" h="3238" w="5057">
                    <a:moveTo>
                      <a:pt x="989" y="0"/>
                    </a:moveTo>
                    <a:cubicBezTo>
                      <a:pt x="588" y="0"/>
                      <a:pt x="241" y="25"/>
                      <a:pt x="0" y="87"/>
                    </a:cubicBezTo>
                    <a:cubicBezTo>
                      <a:pt x="582" y="1732"/>
                      <a:pt x="1797" y="3238"/>
                      <a:pt x="4235" y="3238"/>
                    </a:cubicBezTo>
                    <a:cubicBezTo>
                      <a:pt x="4449" y="3238"/>
                      <a:pt x="4672" y="3226"/>
                      <a:pt x="4904" y="3202"/>
                    </a:cubicBezTo>
                    <a:lnTo>
                      <a:pt x="5057" y="397"/>
                    </a:lnTo>
                    <a:cubicBezTo>
                      <a:pt x="5057" y="397"/>
                      <a:pt x="2591" y="0"/>
                      <a:pt x="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8" name="Google Shape;4388;p123"/>
              <p:cNvSpPr/>
              <p:nvPr/>
            </p:nvSpPr>
            <p:spPr>
              <a:xfrm>
                <a:off x="1039641" y="2234008"/>
                <a:ext cx="753277" cy="774253"/>
              </a:xfrm>
              <a:custGeom>
                <a:rect b="b" l="l" r="r" t="t"/>
                <a:pathLst>
                  <a:path extrusionOk="0" h="11553" w="11240">
                    <a:moveTo>
                      <a:pt x="6338" y="1"/>
                    </a:moveTo>
                    <a:cubicBezTo>
                      <a:pt x="4487" y="1"/>
                      <a:pt x="2399" y="1039"/>
                      <a:pt x="1461" y="2317"/>
                    </a:cubicBezTo>
                    <a:cubicBezTo>
                      <a:pt x="1" y="4295"/>
                      <a:pt x="335" y="6747"/>
                      <a:pt x="1619" y="8621"/>
                    </a:cubicBezTo>
                    <a:cubicBezTo>
                      <a:pt x="2209" y="9491"/>
                      <a:pt x="2994" y="10221"/>
                      <a:pt x="3907" y="10745"/>
                    </a:cubicBezTo>
                    <a:cubicBezTo>
                      <a:pt x="4793" y="11247"/>
                      <a:pt x="5831" y="11553"/>
                      <a:pt x="6840" y="11553"/>
                    </a:cubicBezTo>
                    <a:cubicBezTo>
                      <a:pt x="7654" y="11553"/>
                      <a:pt x="8449" y="11353"/>
                      <a:pt x="9128" y="10897"/>
                    </a:cubicBezTo>
                    <a:cubicBezTo>
                      <a:pt x="10229" y="10161"/>
                      <a:pt x="10862" y="8846"/>
                      <a:pt x="11002" y="7526"/>
                    </a:cubicBezTo>
                    <a:cubicBezTo>
                      <a:pt x="11239" y="5299"/>
                      <a:pt x="10394" y="2287"/>
                      <a:pt x="8659" y="772"/>
                    </a:cubicBezTo>
                    <a:cubicBezTo>
                      <a:pt x="8106" y="291"/>
                      <a:pt x="7406" y="60"/>
                      <a:pt x="6651" y="11"/>
                    </a:cubicBezTo>
                    <a:cubicBezTo>
                      <a:pt x="6548" y="4"/>
                      <a:pt x="6443" y="1"/>
                      <a:pt x="6338" y="1"/>
                    </a:cubicBezTo>
                    <a:close/>
                  </a:path>
                </a:pathLst>
              </a:custGeom>
              <a:solidFill>
                <a:srgbClr val="F7C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9" name="Google Shape;4389;p123"/>
              <p:cNvSpPr/>
              <p:nvPr/>
            </p:nvSpPr>
            <p:spPr>
              <a:xfrm>
                <a:off x="1626432" y="2530285"/>
                <a:ext cx="59646" cy="66682"/>
              </a:xfrm>
              <a:custGeom>
                <a:rect b="b" l="l" r="r" t="t"/>
                <a:pathLst>
                  <a:path extrusionOk="0" h="995" w="890">
                    <a:moveTo>
                      <a:pt x="367" y="1"/>
                    </a:moveTo>
                    <a:cubicBezTo>
                      <a:pt x="327" y="1"/>
                      <a:pt x="288" y="9"/>
                      <a:pt x="250" y="26"/>
                    </a:cubicBezTo>
                    <a:cubicBezTo>
                      <a:pt x="68" y="117"/>
                      <a:pt x="1" y="397"/>
                      <a:pt x="110" y="659"/>
                    </a:cubicBezTo>
                    <a:cubicBezTo>
                      <a:pt x="198" y="864"/>
                      <a:pt x="368" y="994"/>
                      <a:pt x="526" y="994"/>
                    </a:cubicBezTo>
                    <a:cubicBezTo>
                      <a:pt x="565" y="994"/>
                      <a:pt x="603" y="986"/>
                      <a:pt x="640" y="969"/>
                    </a:cubicBezTo>
                    <a:cubicBezTo>
                      <a:pt x="828" y="878"/>
                      <a:pt x="889" y="598"/>
                      <a:pt x="786" y="336"/>
                    </a:cubicBezTo>
                    <a:cubicBezTo>
                      <a:pt x="698" y="132"/>
                      <a:pt x="528" y="1"/>
                      <a:pt x="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0" name="Google Shape;4390;p123"/>
              <p:cNvSpPr/>
              <p:nvPr/>
            </p:nvSpPr>
            <p:spPr>
              <a:xfrm>
                <a:off x="1433158" y="2603332"/>
                <a:ext cx="59981" cy="66414"/>
              </a:xfrm>
              <a:custGeom>
                <a:rect b="b" l="l" r="r" t="t"/>
                <a:pathLst>
                  <a:path extrusionOk="0" h="991" w="895">
                    <a:moveTo>
                      <a:pt x="367" y="0"/>
                    </a:moveTo>
                    <a:cubicBezTo>
                      <a:pt x="327" y="0"/>
                      <a:pt x="288" y="8"/>
                      <a:pt x="250" y="25"/>
                    </a:cubicBezTo>
                    <a:cubicBezTo>
                      <a:pt x="67" y="110"/>
                      <a:pt x="1" y="396"/>
                      <a:pt x="110" y="652"/>
                    </a:cubicBezTo>
                    <a:cubicBezTo>
                      <a:pt x="197" y="859"/>
                      <a:pt x="364" y="990"/>
                      <a:pt x="523" y="990"/>
                    </a:cubicBezTo>
                    <a:cubicBezTo>
                      <a:pt x="565" y="990"/>
                      <a:pt x="606" y="981"/>
                      <a:pt x="646" y="962"/>
                    </a:cubicBezTo>
                    <a:cubicBezTo>
                      <a:pt x="828" y="877"/>
                      <a:pt x="895" y="597"/>
                      <a:pt x="785" y="335"/>
                    </a:cubicBezTo>
                    <a:cubicBezTo>
                      <a:pt x="698" y="131"/>
                      <a:pt x="528" y="0"/>
                      <a:pt x="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1" name="Google Shape;4391;p123"/>
              <p:cNvSpPr/>
              <p:nvPr/>
            </p:nvSpPr>
            <p:spPr>
              <a:xfrm>
                <a:off x="1526109" y="2521573"/>
                <a:ext cx="123647" cy="194016"/>
              </a:xfrm>
              <a:custGeom>
                <a:rect b="b" l="l" r="r" t="t"/>
                <a:pathLst>
                  <a:path extrusionOk="0" h="2895" w="1845">
                    <a:moveTo>
                      <a:pt x="75" y="1"/>
                    </a:moveTo>
                    <a:cubicBezTo>
                      <a:pt x="36" y="1"/>
                      <a:pt x="1" y="43"/>
                      <a:pt x="31" y="83"/>
                    </a:cubicBezTo>
                    <a:cubicBezTo>
                      <a:pt x="378" y="545"/>
                      <a:pt x="731" y="1002"/>
                      <a:pt x="1096" y="1446"/>
                    </a:cubicBezTo>
                    <a:cubicBezTo>
                      <a:pt x="1273" y="1665"/>
                      <a:pt x="1498" y="1884"/>
                      <a:pt x="1589" y="2158"/>
                    </a:cubicBezTo>
                    <a:cubicBezTo>
                      <a:pt x="1662" y="2389"/>
                      <a:pt x="1559" y="2602"/>
                      <a:pt x="1431" y="2785"/>
                    </a:cubicBezTo>
                    <a:cubicBezTo>
                      <a:pt x="1396" y="2831"/>
                      <a:pt x="1428" y="2895"/>
                      <a:pt x="1484" y="2895"/>
                    </a:cubicBezTo>
                    <a:cubicBezTo>
                      <a:pt x="1486" y="2895"/>
                      <a:pt x="1489" y="2894"/>
                      <a:pt x="1492" y="2894"/>
                    </a:cubicBezTo>
                    <a:cubicBezTo>
                      <a:pt x="1711" y="2864"/>
                      <a:pt x="1839" y="2632"/>
                      <a:pt x="1839" y="2426"/>
                    </a:cubicBezTo>
                    <a:cubicBezTo>
                      <a:pt x="1845" y="2127"/>
                      <a:pt x="1668" y="1866"/>
                      <a:pt x="1492" y="1641"/>
                    </a:cubicBezTo>
                    <a:cubicBezTo>
                      <a:pt x="1054" y="1081"/>
                      <a:pt x="591" y="551"/>
                      <a:pt x="116" y="22"/>
                    </a:cubicBezTo>
                    <a:cubicBezTo>
                      <a:pt x="105" y="7"/>
                      <a:pt x="90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2" name="Google Shape;4392;p123"/>
              <p:cNvSpPr/>
              <p:nvPr/>
            </p:nvSpPr>
            <p:spPr>
              <a:xfrm>
                <a:off x="1020475" y="2214573"/>
                <a:ext cx="610529" cy="575479"/>
              </a:xfrm>
              <a:custGeom>
                <a:rect b="b" l="l" r="r" t="t"/>
                <a:pathLst>
                  <a:path extrusionOk="0" h="8587" w="9110">
                    <a:moveTo>
                      <a:pt x="7643" y="1"/>
                    </a:moveTo>
                    <a:cubicBezTo>
                      <a:pt x="7323" y="1"/>
                      <a:pt x="7003" y="74"/>
                      <a:pt x="6706" y="222"/>
                    </a:cubicBezTo>
                    <a:cubicBezTo>
                      <a:pt x="6421" y="187"/>
                      <a:pt x="6128" y="169"/>
                      <a:pt x="5832" y="169"/>
                    </a:cubicBezTo>
                    <a:cubicBezTo>
                      <a:pt x="4431" y="169"/>
                      <a:pt x="2968" y="572"/>
                      <a:pt x="1948" y="1482"/>
                    </a:cubicBezTo>
                    <a:cubicBezTo>
                      <a:pt x="700" y="2607"/>
                      <a:pt x="1" y="4208"/>
                      <a:pt x="7" y="5887"/>
                    </a:cubicBezTo>
                    <a:cubicBezTo>
                      <a:pt x="13" y="6788"/>
                      <a:pt x="360" y="7652"/>
                      <a:pt x="980" y="8309"/>
                    </a:cubicBezTo>
                    <a:cubicBezTo>
                      <a:pt x="1156" y="8496"/>
                      <a:pt x="1408" y="8586"/>
                      <a:pt x="1664" y="8586"/>
                    </a:cubicBezTo>
                    <a:cubicBezTo>
                      <a:pt x="1941" y="8586"/>
                      <a:pt x="2221" y="8481"/>
                      <a:pt x="2410" y="8278"/>
                    </a:cubicBezTo>
                    <a:cubicBezTo>
                      <a:pt x="2745" y="7922"/>
                      <a:pt x="2773" y="7341"/>
                      <a:pt x="2523" y="6918"/>
                    </a:cubicBezTo>
                    <a:lnTo>
                      <a:pt x="2523" y="6918"/>
                    </a:lnTo>
                    <a:cubicBezTo>
                      <a:pt x="2566" y="6929"/>
                      <a:pt x="2610" y="6935"/>
                      <a:pt x="2655" y="6935"/>
                    </a:cubicBezTo>
                    <a:cubicBezTo>
                      <a:pt x="2725" y="6935"/>
                      <a:pt x="2796" y="6920"/>
                      <a:pt x="2861" y="6891"/>
                    </a:cubicBezTo>
                    <a:cubicBezTo>
                      <a:pt x="3080" y="6788"/>
                      <a:pt x="3213" y="6544"/>
                      <a:pt x="3232" y="6301"/>
                    </a:cubicBezTo>
                    <a:cubicBezTo>
                      <a:pt x="3238" y="6051"/>
                      <a:pt x="3183" y="5808"/>
                      <a:pt x="3074" y="5589"/>
                    </a:cubicBezTo>
                    <a:cubicBezTo>
                      <a:pt x="2874" y="5190"/>
                      <a:pt x="2600" y="4835"/>
                      <a:pt x="2269" y="4545"/>
                    </a:cubicBezTo>
                    <a:lnTo>
                      <a:pt x="2269" y="4545"/>
                    </a:lnTo>
                    <a:cubicBezTo>
                      <a:pt x="2342" y="4571"/>
                      <a:pt x="2420" y="4584"/>
                      <a:pt x="2498" y="4584"/>
                    </a:cubicBezTo>
                    <a:cubicBezTo>
                      <a:pt x="2593" y="4584"/>
                      <a:pt x="2689" y="4564"/>
                      <a:pt x="2775" y="4524"/>
                    </a:cubicBezTo>
                    <a:cubicBezTo>
                      <a:pt x="3042" y="4388"/>
                      <a:pt x="3216" y="4119"/>
                      <a:pt x="3242" y="3824"/>
                    </a:cubicBezTo>
                    <a:lnTo>
                      <a:pt x="3242" y="3824"/>
                    </a:lnTo>
                    <a:cubicBezTo>
                      <a:pt x="3314" y="3855"/>
                      <a:pt x="3393" y="3873"/>
                      <a:pt x="3476" y="3873"/>
                    </a:cubicBezTo>
                    <a:cubicBezTo>
                      <a:pt x="3572" y="3873"/>
                      <a:pt x="3673" y="3849"/>
                      <a:pt x="3773" y="3794"/>
                    </a:cubicBezTo>
                    <a:cubicBezTo>
                      <a:pt x="4047" y="3642"/>
                      <a:pt x="4169" y="3313"/>
                      <a:pt x="4242" y="3009"/>
                    </a:cubicBezTo>
                    <a:cubicBezTo>
                      <a:pt x="4321" y="2705"/>
                      <a:pt x="4321" y="2358"/>
                      <a:pt x="4552" y="2145"/>
                    </a:cubicBezTo>
                    <a:cubicBezTo>
                      <a:pt x="4570" y="2638"/>
                      <a:pt x="4741" y="3112"/>
                      <a:pt x="5033" y="3502"/>
                    </a:cubicBezTo>
                    <a:cubicBezTo>
                      <a:pt x="5167" y="3696"/>
                      <a:pt x="5355" y="3855"/>
                      <a:pt x="5568" y="3952"/>
                    </a:cubicBezTo>
                    <a:cubicBezTo>
                      <a:pt x="5656" y="3988"/>
                      <a:pt x="5749" y="4006"/>
                      <a:pt x="5840" y="4006"/>
                    </a:cubicBezTo>
                    <a:cubicBezTo>
                      <a:pt x="5983" y="4006"/>
                      <a:pt x="6123" y="3962"/>
                      <a:pt x="6238" y="3873"/>
                    </a:cubicBezTo>
                    <a:cubicBezTo>
                      <a:pt x="6469" y="3684"/>
                      <a:pt x="6499" y="3331"/>
                      <a:pt x="6408" y="3045"/>
                    </a:cubicBezTo>
                    <a:cubicBezTo>
                      <a:pt x="6317" y="2759"/>
                      <a:pt x="6140" y="2516"/>
                      <a:pt x="6000" y="2248"/>
                    </a:cubicBezTo>
                    <a:cubicBezTo>
                      <a:pt x="5866" y="1987"/>
                      <a:pt x="5806" y="1676"/>
                      <a:pt x="5909" y="1396"/>
                    </a:cubicBezTo>
                    <a:lnTo>
                      <a:pt x="5909" y="1396"/>
                    </a:lnTo>
                    <a:cubicBezTo>
                      <a:pt x="6244" y="1415"/>
                      <a:pt x="6475" y="1731"/>
                      <a:pt x="6664" y="2005"/>
                    </a:cubicBezTo>
                    <a:cubicBezTo>
                      <a:pt x="6852" y="2279"/>
                      <a:pt x="7096" y="2583"/>
                      <a:pt x="7436" y="2583"/>
                    </a:cubicBezTo>
                    <a:cubicBezTo>
                      <a:pt x="7704" y="2583"/>
                      <a:pt x="7947" y="2352"/>
                      <a:pt x="8002" y="2084"/>
                    </a:cubicBezTo>
                    <a:cubicBezTo>
                      <a:pt x="8051" y="1810"/>
                      <a:pt x="7966" y="1530"/>
                      <a:pt x="7777" y="1329"/>
                    </a:cubicBezTo>
                    <a:cubicBezTo>
                      <a:pt x="7595" y="1129"/>
                      <a:pt x="7236" y="1056"/>
                      <a:pt x="6974" y="970"/>
                    </a:cubicBezTo>
                    <a:cubicBezTo>
                      <a:pt x="7061" y="924"/>
                      <a:pt x="7156" y="905"/>
                      <a:pt x="7254" y="905"/>
                    </a:cubicBezTo>
                    <a:cubicBezTo>
                      <a:pt x="7400" y="905"/>
                      <a:pt x="7551" y="948"/>
                      <a:pt x="7686" y="1007"/>
                    </a:cubicBezTo>
                    <a:cubicBezTo>
                      <a:pt x="7911" y="1104"/>
                      <a:pt x="8118" y="1244"/>
                      <a:pt x="8355" y="1305"/>
                    </a:cubicBezTo>
                    <a:cubicBezTo>
                      <a:pt x="8416" y="1319"/>
                      <a:pt x="8479" y="1326"/>
                      <a:pt x="8541" y="1326"/>
                    </a:cubicBezTo>
                    <a:cubicBezTo>
                      <a:pt x="8731" y="1326"/>
                      <a:pt x="8918" y="1260"/>
                      <a:pt x="9018" y="1104"/>
                    </a:cubicBezTo>
                    <a:cubicBezTo>
                      <a:pt x="9110" y="928"/>
                      <a:pt x="9098" y="721"/>
                      <a:pt x="8988" y="563"/>
                    </a:cubicBezTo>
                    <a:cubicBezTo>
                      <a:pt x="8878" y="405"/>
                      <a:pt x="8726" y="283"/>
                      <a:pt x="8550" y="204"/>
                    </a:cubicBezTo>
                    <a:cubicBezTo>
                      <a:pt x="8263" y="69"/>
                      <a:pt x="7953" y="1"/>
                      <a:pt x="7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3" name="Google Shape;4393;p123"/>
              <p:cNvSpPr/>
              <p:nvPr/>
            </p:nvSpPr>
            <p:spPr>
              <a:xfrm>
                <a:off x="955670" y="2697556"/>
                <a:ext cx="290789" cy="258486"/>
              </a:xfrm>
              <a:custGeom>
                <a:rect b="b" l="l" r="r" t="t"/>
                <a:pathLst>
                  <a:path extrusionOk="0" h="3857" w="4339">
                    <a:moveTo>
                      <a:pt x="1487" y="0"/>
                    </a:moveTo>
                    <a:cubicBezTo>
                      <a:pt x="988" y="0"/>
                      <a:pt x="482" y="213"/>
                      <a:pt x="238" y="639"/>
                    </a:cubicBezTo>
                    <a:cubicBezTo>
                      <a:pt x="0" y="1059"/>
                      <a:pt x="61" y="1582"/>
                      <a:pt x="219" y="2039"/>
                    </a:cubicBezTo>
                    <a:cubicBezTo>
                      <a:pt x="426" y="2623"/>
                      <a:pt x="797" y="3158"/>
                      <a:pt x="1321" y="3493"/>
                    </a:cubicBezTo>
                    <a:cubicBezTo>
                      <a:pt x="1670" y="3723"/>
                      <a:pt x="2089" y="3856"/>
                      <a:pt x="2505" y="3856"/>
                    </a:cubicBezTo>
                    <a:cubicBezTo>
                      <a:pt x="2704" y="3856"/>
                      <a:pt x="2902" y="3826"/>
                      <a:pt x="3091" y="3761"/>
                    </a:cubicBezTo>
                    <a:cubicBezTo>
                      <a:pt x="3682" y="3566"/>
                      <a:pt x="4156" y="3031"/>
                      <a:pt x="4217" y="2416"/>
                    </a:cubicBezTo>
                    <a:cubicBezTo>
                      <a:pt x="4339" y="1230"/>
                      <a:pt x="2769" y="171"/>
                      <a:pt x="1740" y="19"/>
                    </a:cubicBezTo>
                    <a:cubicBezTo>
                      <a:pt x="1657" y="6"/>
                      <a:pt x="1572" y="0"/>
                      <a:pt x="1487" y="0"/>
                    </a:cubicBezTo>
                    <a:close/>
                  </a:path>
                </a:pathLst>
              </a:custGeom>
              <a:solidFill>
                <a:srgbClr val="F7C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4" name="Google Shape;4394;p123"/>
              <p:cNvSpPr/>
              <p:nvPr/>
            </p:nvSpPr>
            <p:spPr>
              <a:xfrm>
                <a:off x="1845037" y="3926158"/>
                <a:ext cx="126462" cy="226854"/>
              </a:xfrm>
              <a:custGeom>
                <a:rect b="b" l="l" r="r" t="t"/>
                <a:pathLst>
                  <a:path extrusionOk="0" h="3385" w="1887">
                    <a:moveTo>
                      <a:pt x="0" y="1"/>
                    </a:moveTo>
                    <a:lnTo>
                      <a:pt x="0" y="646"/>
                    </a:lnTo>
                    <a:lnTo>
                      <a:pt x="0" y="1796"/>
                    </a:lnTo>
                    <a:lnTo>
                      <a:pt x="0" y="2380"/>
                    </a:lnTo>
                    <a:lnTo>
                      <a:pt x="0" y="2484"/>
                    </a:lnTo>
                    <a:lnTo>
                      <a:pt x="0" y="2636"/>
                    </a:lnTo>
                    <a:lnTo>
                      <a:pt x="0" y="3384"/>
                    </a:lnTo>
                    <a:lnTo>
                      <a:pt x="1887" y="3384"/>
                    </a:lnTo>
                    <a:lnTo>
                      <a:pt x="1887" y="3001"/>
                    </a:lnTo>
                    <a:lnTo>
                      <a:pt x="1887" y="2952"/>
                    </a:lnTo>
                    <a:lnTo>
                      <a:pt x="1887" y="2484"/>
                    </a:lnTo>
                    <a:lnTo>
                      <a:pt x="1887" y="2380"/>
                    </a:lnTo>
                    <a:lnTo>
                      <a:pt x="1887" y="2307"/>
                    </a:lnTo>
                    <a:lnTo>
                      <a:pt x="1887" y="2295"/>
                    </a:lnTo>
                    <a:lnTo>
                      <a:pt x="1887" y="1796"/>
                    </a:lnTo>
                    <a:lnTo>
                      <a:pt x="1887" y="1595"/>
                    </a:lnTo>
                    <a:lnTo>
                      <a:pt x="1887" y="889"/>
                    </a:lnTo>
                    <a:lnTo>
                      <a:pt x="1887" y="646"/>
                    </a:lnTo>
                    <a:lnTo>
                      <a:pt x="18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5" name="Google Shape;4395;p123"/>
              <p:cNvSpPr/>
              <p:nvPr/>
            </p:nvSpPr>
            <p:spPr>
              <a:xfrm>
                <a:off x="1517598" y="4441644"/>
                <a:ext cx="776867" cy="21647"/>
              </a:xfrm>
              <a:custGeom>
                <a:rect b="b" l="l" r="r" t="t"/>
                <a:pathLst>
                  <a:path extrusionOk="0" h="323" w="11592">
                    <a:moveTo>
                      <a:pt x="0" y="0"/>
                    </a:moveTo>
                    <a:lnTo>
                      <a:pt x="0" y="323"/>
                    </a:lnTo>
                    <a:lnTo>
                      <a:pt x="11592" y="323"/>
                    </a:lnTo>
                    <a:lnTo>
                      <a:pt x="115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6" name="Google Shape;4396;p123"/>
              <p:cNvSpPr/>
              <p:nvPr/>
            </p:nvSpPr>
            <p:spPr>
              <a:xfrm>
                <a:off x="1659873" y="4259361"/>
                <a:ext cx="38401" cy="32906"/>
              </a:xfrm>
              <a:custGeom>
                <a:rect b="b" l="l" r="r" t="t"/>
                <a:pathLst>
                  <a:path extrusionOk="0" h="491" w="573">
                    <a:moveTo>
                      <a:pt x="244" y="0"/>
                    </a:moveTo>
                    <a:cubicBezTo>
                      <a:pt x="110" y="0"/>
                      <a:pt x="1" y="110"/>
                      <a:pt x="1" y="244"/>
                    </a:cubicBezTo>
                    <a:cubicBezTo>
                      <a:pt x="1" y="392"/>
                      <a:pt x="121" y="491"/>
                      <a:pt x="249" y="491"/>
                    </a:cubicBezTo>
                    <a:cubicBezTo>
                      <a:pt x="308" y="491"/>
                      <a:pt x="370" y="469"/>
                      <a:pt x="421" y="420"/>
                    </a:cubicBezTo>
                    <a:cubicBezTo>
                      <a:pt x="573" y="262"/>
                      <a:pt x="463" y="0"/>
                      <a:pt x="244" y="0"/>
                    </a:cubicBezTo>
                    <a:close/>
                  </a:path>
                </a:pathLst>
              </a:custGeom>
              <a:solidFill>
                <a:srgbClr val="FF6E24"/>
              </a:solidFill>
              <a:ln cap="flat" cmpd="sng" w="1975">
                <a:solidFill>
                  <a:srgbClr val="FFAE8E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7" name="Google Shape;4397;p123"/>
              <p:cNvSpPr/>
              <p:nvPr/>
            </p:nvSpPr>
            <p:spPr>
              <a:xfrm>
                <a:off x="1601167" y="3926158"/>
                <a:ext cx="126864" cy="226854"/>
              </a:xfrm>
              <a:custGeom>
                <a:rect b="b" l="l" r="r" t="t"/>
                <a:pathLst>
                  <a:path extrusionOk="0" h="3385" w="1893">
                    <a:moveTo>
                      <a:pt x="0" y="1"/>
                    </a:moveTo>
                    <a:lnTo>
                      <a:pt x="0" y="646"/>
                    </a:lnTo>
                    <a:lnTo>
                      <a:pt x="0" y="1796"/>
                    </a:lnTo>
                    <a:lnTo>
                      <a:pt x="0" y="2380"/>
                    </a:lnTo>
                    <a:lnTo>
                      <a:pt x="0" y="2484"/>
                    </a:lnTo>
                    <a:lnTo>
                      <a:pt x="0" y="2636"/>
                    </a:lnTo>
                    <a:lnTo>
                      <a:pt x="0" y="3384"/>
                    </a:lnTo>
                    <a:lnTo>
                      <a:pt x="1893" y="3384"/>
                    </a:lnTo>
                    <a:lnTo>
                      <a:pt x="1893" y="3001"/>
                    </a:lnTo>
                    <a:lnTo>
                      <a:pt x="1893" y="2952"/>
                    </a:lnTo>
                    <a:lnTo>
                      <a:pt x="1893" y="2484"/>
                    </a:lnTo>
                    <a:lnTo>
                      <a:pt x="1893" y="2380"/>
                    </a:lnTo>
                    <a:lnTo>
                      <a:pt x="1893" y="2307"/>
                    </a:lnTo>
                    <a:lnTo>
                      <a:pt x="1893" y="2295"/>
                    </a:lnTo>
                    <a:lnTo>
                      <a:pt x="1893" y="1796"/>
                    </a:lnTo>
                    <a:lnTo>
                      <a:pt x="1893" y="1595"/>
                    </a:lnTo>
                    <a:lnTo>
                      <a:pt x="1893" y="889"/>
                    </a:lnTo>
                    <a:lnTo>
                      <a:pt x="1893" y="646"/>
                    </a:lnTo>
                    <a:lnTo>
                      <a:pt x="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8" name="Google Shape;4398;p123"/>
              <p:cNvSpPr/>
              <p:nvPr/>
            </p:nvSpPr>
            <p:spPr>
              <a:xfrm>
                <a:off x="1601167" y="4152940"/>
                <a:ext cx="126864" cy="265121"/>
              </a:xfrm>
              <a:custGeom>
                <a:rect b="b" l="l" r="r" t="t"/>
                <a:pathLst>
                  <a:path extrusionOk="0" h="3956" w="1893">
                    <a:moveTo>
                      <a:pt x="1118" y="1585"/>
                    </a:moveTo>
                    <a:cubicBezTo>
                      <a:pt x="1243" y="1585"/>
                      <a:pt x="1363" y="1683"/>
                      <a:pt x="1363" y="1832"/>
                    </a:cubicBezTo>
                    <a:cubicBezTo>
                      <a:pt x="1370" y="1966"/>
                      <a:pt x="1254" y="2075"/>
                      <a:pt x="1120" y="2075"/>
                    </a:cubicBezTo>
                    <a:cubicBezTo>
                      <a:pt x="901" y="2075"/>
                      <a:pt x="792" y="1813"/>
                      <a:pt x="950" y="1655"/>
                    </a:cubicBezTo>
                    <a:cubicBezTo>
                      <a:pt x="998" y="1606"/>
                      <a:pt x="1059" y="1585"/>
                      <a:pt x="1118" y="1585"/>
                    </a:cubicBezTo>
                    <a:close/>
                    <a:moveTo>
                      <a:pt x="0" y="0"/>
                    </a:moveTo>
                    <a:lnTo>
                      <a:pt x="0" y="3036"/>
                    </a:lnTo>
                    <a:cubicBezTo>
                      <a:pt x="19" y="3548"/>
                      <a:pt x="433" y="3955"/>
                      <a:pt x="944" y="3955"/>
                    </a:cubicBezTo>
                    <a:cubicBezTo>
                      <a:pt x="1455" y="3955"/>
                      <a:pt x="1875" y="3548"/>
                      <a:pt x="1893" y="3036"/>
                    </a:cubicBezTo>
                    <a:lnTo>
                      <a:pt x="1893" y="317"/>
                    </a:lnTo>
                    <a:lnTo>
                      <a:pt x="18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9" name="Google Shape;4399;p123"/>
              <p:cNvSpPr/>
              <p:nvPr/>
            </p:nvSpPr>
            <p:spPr>
              <a:xfrm>
                <a:off x="1577108" y="3862158"/>
                <a:ext cx="174581" cy="36793"/>
              </a:xfrm>
              <a:custGeom>
                <a:rect b="b" l="l" r="r" t="t"/>
                <a:pathLst>
                  <a:path extrusionOk="0" h="549" w="2605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347"/>
                      <a:pt x="31" y="414"/>
                      <a:pt x="80" y="469"/>
                    </a:cubicBezTo>
                    <a:cubicBezTo>
                      <a:pt x="134" y="518"/>
                      <a:pt x="201" y="548"/>
                      <a:pt x="274" y="548"/>
                    </a:cubicBezTo>
                    <a:lnTo>
                      <a:pt x="2331" y="548"/>
                    </a:lnTo>
                    <a:cubicBezTo>
                      <a:pt x="2477" y="548"/>
                      <a:pt x="2599" y="427"/>
                      <a:pt x="2599" y="274"/>
                    </a:cubicBezTo>
                    <a:cubicBezTo>
                      <a:pt x="2605" y="201"/>
                      <a:pt x="2574" y="135"/>
                      <a:pt x="2526" y="80"/>
                    </a:cubicBezTo>
                    <a:cubicBezTo>
                      <a:pt x="2471" y="25"/>
                      <a:pt x="2404" y="1"/>
                      <a:pt x="23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0" name="Google Shape;4400;p123"/>
              <p:cNvSpPr/>
              <p:nvPr/>
            </p:nvSpPr>
            <p:spPr>
              <a:xfrm>
                <a:off x="1601154" y="3888834"/>
                <a:ext cx="126864" cy="36996"/>
              </a:xfrm>
              <a:custGeom>
                <a:rect b="b" l="l" r="r" t="t"/>
                <a:pathLst>
                  <a:path extrusionOk="0" h="408" w="1893">
                    <a:moveTo>
                      <a:pt x="0" y="0"/>
                    </a:moveTo>
                    <a:lnTo>
                      <a:pt x="0" y="408"/>
                    </a:lnTo>
                    <a:lnTo>
                      <a:pt x="1893" y="408"/>
                    </a:lnTo>
                    <a:lnTo>
                      <a:pt x="18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1" name="Google Shape;4401;p123"/>
              <p:cNvSpPr/>
              <p:nvPr/>
            </p:nvSpPr>
            <p:spPr>
              <a:xfrm>
                <a:off x="1654176" y="4259361"/>
                <a:ext cx="38401" cy="38401"/>
              </a:xfrm>
              <a:custGeom>
                <a:rect b="b" l="l" r="r" t="t"/>
                <a:pathLst>
                  <a:path extrusionOk="0" fill="none" h="573" w="573">
                    <a:moveTo>
                      <a:pt x="572" y="244"/>
                    </a:moveTo>
                    <a:cubicBezTo>
                      <a:pt x="572" y="463"/>
                      <a:pt x="311" y="572"/>
                      <a:pt x="159" y="414"/>
                    </a:cubicBezTo>
                    <a:cubicBezTo>
                      <a:pt x="1" y="262"/>
                      <a:pt x="110" y="0"/>
                      <a:pt x="329" y="0"/>
                    </a:cubicBezTo>
                    <a:cubicBezTo>
                      <a:pt x="463" y="0"/>
                      <a:pt x="572" y="110"/>
                      <a:pt x="572" y="244"/>
                    </a:cubicBezTo>
                    <a:close/>
                  </a:path>
                </a:pathLst>
              </a:custGeom>
              <a:noFill/>
              <a:ln cap="flat" cmpd="sng" w="1675">
                <a:solidFill>
                  <a:srgbClr val="FFAE8E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2" name="Google Shape;4402;p123"/>
              <p:cNvSpPr/>
              <p:nvPr/>
            </p:nvSpPr>
            <p:spPr>
              <a:xfrm>
                <a:off x="2294379" y="4089275"/>
                <a:ext cx="46175" cy="410750"/>
              </a:xfrm>
              <a:custGeom>
                <a:rect b="b" l="l" r="r" t="t"/>
                <a:pathLst>
                  <a:path extrusionOk="0" h="6129" w="689">
                    <a:moveTo>
                      <a:pt x="1" y="1"/>
                    </a:moveTo>
                    <a:lnTo>
                      <a:pt x="1" y="950"/>
                    </a:lnTo>
                    <a:lnTo>
                      <a:pt x="1" y="5258"/>
                    </a:lnTo>
                    <a:lnTo>
                      <a:pt x="1" y="5581"/>
                    </a:lnTo>
                    <a:lnTo>
                      <a:pt x="1" y="6128"/>
                    </a:lnTo>
                    <a:lnTo>
                      <a:pt x="688" y="6128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3" name="Google Shape;4403;p123"/>
              <p:cNvSpPr/>
              <p:nvPr/>
            </p:nvSpPr>
            <p:spPr>
              <a:xfrm>
                <a:off x="1471491" y="4089275"/>
                <a:ext cx="46175" cy="410750"/>
              </a:xfrm>
              <a:custGeom>
                <a:rect b="b" l="l" r="r" t="t"/>
                <a:pathLst>
                  <a:path extrusionOk="0" h="6129" w="689">
                    <a:moveTo>
                      <a:pt x="1" y="1"/>
                    </a:moveTo>
                    <a:lnTo>
                      <a:pt x="1" y="6128"/>
                    </a:lnTo>
                    <a:lnTo>
                      <a:pt x="688" y="6128"/>
                    </a:lnTo>
                    <a:lnTo>
                      <a:pt x="688" y="5581"/>
                    </a:lnTo>
                    <a:lnTo>
                      <a:pt x="688" y="5258"/>
                    </a:lnTo>
                    <a:lnTo>
                      <a:pt x="688" y="950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4" name="Google Shape;4404;p123"/>
              <p:cNvSpPr/>
              <p:nvPr/>
            </p:nvSpPr>
            <p:spPr>
              <a:xfrm>
                <a:off x="1845037" y="4152940"/>
                <a:ext cx="126462" cy="265121"/>
              </a:xfrm>
              <a:custGeom>
                <a:rect b="b" l="l" r="r" t="t"/>
                <a:pathLst>
                  <a:path extrusionOk="0" h="3956" w="1887">
                    <a:moveTo>
                      <a:pt x="1146" y="1585"/>
                    </a:moveTo>
                    <a:cubicBezTo>
                      <a:pt x="1273" y="1585"/>
                      <a:pt x="1394" y="1683"/>
                      <a:pt x="1394" y="1832"/>
                    </a:cubicBezTo>
                    <a:cubicBezTo>
                      <a:pt x="1394" y="1966"/>
                      <a:pt x="1284" y="2075"/>
                      <a:pt x="1150" y="2075"/>
                    </a:cubicBezTo>
                    <a:cubicBezTo>
                      <a:pt x="931" y="2075"/>
                      <a:pt x="822" y="1813"/>
                      <a:pt x="974" y="1655"/>
                    </a:cubicBezTo>
                    <a:cubicBezTo>
                      <a:pt x="1025" y="1606"/>
                      <a:pt x="1086" y="1585"/>
                      <a:pt x="1146" y="1585"/>
                    </a:cubicBezTo>
                    <a:close/>
                    <a:moveTo>
                      <a:pt x="900" y="2765"/>
                    </a:moveTo>
                    <a:cubicBezTo>
                      <a:pt x="1027" y="2765"/>
                      <a:pt x="1150" y="2863"/>
                      <a:pt x="1150" y="3012"/>
                    </a:cubicBezTo>
                    <a:cubicBezTo>
                      <a:pt x="1150" y="3146"/>
                      <a:pt x="1041" y="3256"/>
                      <a:pt x="907" y="3256"/>
                    </a:cubicBezTo>
                    <a:cubicBezTo>
                      <a:pt x="688" y="3256"/>
                      <a:pt x="578" y="2994"/>
                      <a:pt x="730" y="2836"/>
                    </a:cubicBezTo>
                    <a:cubicBezTo>
                      <a:pt x="779" y="2787"/>
                      <a:pt x="840" y="2765"/>
                      <a:pt x="900" y="2765"/>
                    </a:cubicBezTo>
                    <a:close/>
                    <a:moveTo>
                      <a:pt x="0" y="0"/>
                    </a:moveTo>
                    <a:lnTo>
                      <a:pt x="0" y="3036"/>
                    </a:lnTo>
                    <a:cubicBezTo>
                      <a:pt x="18" y="3548"/>
                      <a:pt x="432" y="3955"/>
                      <a:pt x="943" y="3955"/>
                    </a:cubicBezTo>
                    <a:cubicBezTo>
                      <a:pt x="1454" y="3955"/>
                      <a:pt x="1874" y="3548"/>
                      <a:pt x="1887" y="3036"/>
                    </a:cubicBezTo>
                    <a:lnTo>
                      <a:pt x="1887" y="317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5" name="Google Shape;4405;p123"/>
              <p:cNvSpPr/>
              <p:nvPr/>
            </p:nvSpPr>
            <p:spPr>
              <a:xfrm>
                <a:off x="1820979" y="3862158"/>
                <a:ext cx="174581" cy="36793"/>
              </a:xfrm>
              <a:custGeom>
                <a:rect b="b" l="l" r="r" t="t"/>
                <a:pathLst>
                  <a:path extrusionOk="0" h="549" w="2605">
                    <a:moveTo>
                      <a:pt x="27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347"/>
                      <a:pt x="31" y="414"/>
                      <a:pt x="85" y="469"/>
                    </a:cubicBezTo>
                    <a:cubicBezTo>
                      <a:pt x="134" y="518"/>
                      <a:pt x="201" y="548"/>
                      <a:pt x="274" y="548"/>
                    </a:cubicBezTo>
                    <a:lnTo>
                      <a:pt x="2331" y="548"/>
                    </a:lnTo>
                    <a:cubicBezTo>
                      <a:pt x="2483" y="548"/>
                      <a:pt x="2605" y="427"/>
                      <a:pt x="2605" y="274"/>
                    </a:cubicBezTo>
                    <a:cubicBezTo>
                      <a:pt x="2605" y="201"/>
                      <a:pt x="2574" y="128"/>
                      <a:pt x="2525" y="80"/>
                    </a:cubicBezTo>
                    <a:cubicBezTo>
                      <a:pt x="2471" y="31"/>
                      <a:pt x="2404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6" name="Google Shape;4406;p123"/>
              <p:cNvSpPr/>
              <p:nvPr/>
            </p:nvSpPr>
            <p:spPr>
              <a:xfrm>
                <a:off x="1845028" y="3888834"/>
                <a:ext cx="126462" cy="36996"/>
              </a:xfrm>
              <a:custGeom>
                <a:rect b="b" l="l" r="r" t="t"/>
                <a:pathLst>
                  <a:path extrusionOk="0" h="408" w="1887">
                    <a:moveTo>
                      <a:pt x="0" y="0"/>
                    </a:moveTo>
                    <a:lnTo>
                      <a:pt x="0" y="408"/>
                    </a:lnTo>
                    <a:lnTo>
                      <a:pt x="1887" y="408"/>
                    </a:lnTo>
                    <a:lnTo>
                      <a:pt x="18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7" name="Google Shape;4407;p123"/>
              <p:cNvSpPr/>
              <p:nvPr/>
            </p:nvSpPr>
            <p:spPr>
              <a:xfrm>
                <a:off x="1889067" y="4338038"/>
                <a:ext cx="38803" cy="33040"/>
              </a:xfrm>
              <a:custGeom>
                <a:rect b="b" l="l" r="r" t="t"/>
                <a:pathLst>
                  <a:path extrusionOk="0" h="493" w="579">
                    <a:moveTo>
                      <a:pt x="250" y="1"/>
                    </a:moveTo>
                    <a:cubicBezTo>
                      <a:pt x="110" y="1"/>
                      <a:pt x="0" y="110"/>
                      <a:pt x="6" y="250"/>
                    </a:cubicBezTo>
                    <a:cubicBezTo>
                      <a:pt x="6" y="398"/>
                      <a:pt x="125" y="493"/>
                      <a:pt x="249" y="493"/>
                    </a:cubicBezTo>
                    <a:cubicBezTo>
                      <a:pt x="309" y="493"/>
                      <a:pt x="371" y="470"/>
                      <a:pt x="420" y="420"/>
                    </a:cubicBezTo>
                    <a:cubicBezTo>
                      <a:pt x="578" y="268"/>
                      <a:pt x="469" y="1"/>
                      <a:pt x="2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75">
                <a:solidFill>
                  <a:schemeClr val="accent2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8" name="Google Shape;4408;p123"/>
              <p:cNvSpPr/>
              <p:nvPr/>
            </p:nvSpPr>
            <p:spPr>
              <a:xfrm>
                <a:off x="1905754" y="4259361"/>
                <a:ext cx="32705" cy="32705"/>
              </a:xfrm>
              <a:custGeom>
                <a:rect b="b" l="l" r="r" t="t"/>
                <a:pathLst>
                  <a:path extrusionOk="0" h="488" w="488">
                    <a:moveTo>
                      <a:pt x="244" y="0"/>
                    </a:moveTo>
                    <a:cubicBezTo>
                      <a:pt x="110" y="0"/>
                      <a:pt x="1" y="110"/>
                      <a:pt x="1" y="244"/>
                    </a:cubicBezTo>
                    <a:cubicBezTo>
                      <a:pt x="1" y="378"/>
                      <a:pt x="110" y="487"/>
                      <a:pt x="244" y="487"/>
                    </a:cubicBezTo>
                    <a:cubicBezTo>
                      <a:pt x="378" y="487"/>
                      <a:pt x="488" y="378"/>
                      <a:pt x="488" y="244"/>
                    </a:cubicBezTo>
                    <a:cubicBezTo>
                      <a:pt x="488" y="110"/>
                      <a:pt x="378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975">
                <a:solidFill>
                  <a:schemeClr val="accent2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9" name="Google Shape;4409;p123"/>
              <p:cNvSpPr/>
              <p:nvPr/>
            </p:nvSpPr>
            <p:spPr>
              <a:xfrm>
                <a:off x="1883773" y="4338038"/>
                <a:ext cx="38401" cy="38401"/>
              </a:xfrm>
              <a:custGeom>
                <a:rect b="b" l="l" r="r" t="t"/>
                <a:pathLst>
                  <a:path extrusionOk="0" fill="none" h="573" w="573">
                    <a:moveTo>
                      <a:pt x="572" y="250"/>
                    </a:moveTo>
                    <a:cubicBezTo>
                      <a:pt x="572" y="463"/>
                      <a:pt x="305" y="573"/>
                      <a:pt x="152" y="420"/>
                    </a:cubicBezTo>
                    <a:cubicBezTo>
                      <a:pt x="0" y="262"/>
                      <a:pt x="110" y="1"/>
                      <a:pt x="329" y="1"/>
                    </a:cubicBezTo>
                    <a:cubicBezTo>
                      <a:pt x="463" y="1"/>
                      <a:pt x="572" y="110"/>
                      <a:pt x="572" y="2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675">
                <a:solidFill>
                  <a:schemeClr val="accent2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0" name="Google Shape;4410;p123"/>
              <p:cNvSpPr/>
              <p:nvPr/>
            </p:nvSpPr>
            <p:spPr>
              <a:xfrm>
                <a:off x="1905754" y="4259361"/>
                <a:ext cx="32705" cy="32705"/>
              </a:xfrm>
              <a:custGeom>
                <a:rect b="b" l="l" r="r" t="t"/>
                <a:pathLst>
                  <a:path extrusionOk="0" fill="none" h="488" w="488">
                    <a:moveTo>
                      <a:pt x="488" y="244"/>
                    </a:moveTo>
                    <a:cubicBezTo>
                      <a:pt x="488" y="378"/>
                      <a:pt x="378" y="487"/>
                      <a:pt x="244" y="487"/>
                    </a:cubicBezTo>
                    <a:cubicBezTo>
                      <a:pt x="110" y="487"/>
                      <a:pt x="1" y="378"/>
                      <a:pt x="1" y="244"/>
                    </a:cubicBezTo>
                    <a:cubicBezTo>
                      <a:pt x="1" y="110"/>
                      <a:pt x="110" y="0"/>
                      <a:pt x="244" y="0"/>
                    </a:cubicBezTo>
                    <a:cubicBezTo>
                      <a:pt x="378" y="0"/>
                      <a:pt x="488" y="110"/>
                      <a:pt x="488" y="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675">
                <a:solidFill>
                  <a:schemeClr val="accent2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1" name="Google Shape;4411;p123"/>
              <p:cNvSpPr/>
              <p:nvPr/>
            </p:nvSpPr>
            <p:spPr>
              <a:xfrm>
                <a:off x="1517598" y="4152940"/>
                <a:ext cx="778073" cy="67"/>
              </a:xfrm>
              <a:custGeom>
                <a:rect b="b" l="l" r="r" t="t"/>
                <a:pathLst>
                  <a:path extrusionOk="0" fill="none" h="1" w="11610">
                    <a:moveTo>
                      <a:pt x="0" y="0"/>
                    </a:moveTo>
                    <a:lnTo>
                      <a:pt x="1247" y="0"/>
                    </a:lnTo>
                    <a:lnTo>
                      <a:pt x="1655" y="0"/>
                    </a:lnTo>
                    <a:lnTo>
                      <a:pt x="3140" y="0"/>
                    </a:lnTo>
                    <a:lnTo>
                      <a:pt x="4886" y="0"/>
                    </a:lnTo>
                    <a:lnTo>
                      <a:pt x="5294" y="0"/>
                    </a:lnTo>
                    <a:lnTo>
                      <a:pt x="6773" y="0"/>
                    </a:lnTo>
                    <a:lnTo>
                      <a:pt x="8482" y="0"/>
                    </a:lnTo>
                    <a:lnTo>
                      <a:pt x="8890" y="0"/>
                    </a:lnTo>
                    <a:lnTo>
                      <a:pt x="10369" y="0"/>
                    </a:lnTo>
                    <a:lnTo>
                      <a:pt x="11592" y="0"/>
                    </a:lnTo>
                    <a:lnTo>
                      <a:pt x="11610" y="0"/>
                    </a:lnTo>
                  </a:path>
                </a:pathLst>
              </a:custGeom>
              <a:noFill/>
              <a:ln cap="flat" cmpd="sng" w="19050">
                <a:solidFill>
                  <a:srgbClr val="2B0046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2" name="Google Shape;4412;p123"/>
              <p:cNvSpPr/>
              <p:nvPr/>
            </p:nvSpPr>
            <p:spPr>
              <a:xfrm>
                <a:off x="1025501" y="2804179"/>
                <a:ext cx="138190" cy="57501"/>
              </a:xfrm>
              <a:custGeom>
                <a:rect b="b" l="l" r="r" t="t"/>
                <a:pathLst>
                  <a:path extrusionOk="0" h="858" w="2062">
                    <a:moveTo>
                      <a:pt x="769" y="0"/>
                    </a:moveTo>
                    <a:cubicBezTo>
                      <a:pt x="551" y="0"/>
                      <a:pt x="326" y="32"/>
                      <a:pt x="96" y="83"/>
                    </a:cubicBezTo>
                    <a:cubicBezTo>
                      <a:pt x="1" y="101"/>
                      <a:pt x="10" y="253"/>
                      <a:pt x="109" y="253"/>
                    </a:cubicBezTo>
                    <a:cubicBezTo>
                      <a:pt x="110" y="253"/>
                      <a:pt x="112" y="253"/>
                      <a:pt x="114" y="253"/>
                    </a:cubicBezTo>
                    <a:cubicBezTo>
                      <a:pt x="146" y="251"/>
                      <a:pt x="177" y="249"/>
                      <a:pt x="209" y="249"/>
                    </a:cubicBezTo>
                    <a:cubicBezTo>
                      <a:pt x="702" y="249"/>
                      <a:pt x="1243" y="550"/>
                      <a:pt x="1575" y="819"/>
                    </a:cubicBezTo>
                    <a:cubicBezTo>
                      <a:pt x="1617" y="844"/>
                      <a:pt x="1667" y="858"/>
                      <a:pt x="1717" y="858"/>
                    </a:cubicBezTo>
                    <a:cubicBezTo>
                      <a:pt x="1739" y="858"/>
                      <a:pt x="1761" y="855"/>
                      <a:pt x="1782" y="849"/>
                    </a:cubicBezTo>
                    <a:cubicBezTo>
                      <a:pt x="2013" y="795"/>
                      <a:pt x="2061" y="484"/>
                      <a:pt x="1861" y="357"/>
                    </a:cubicBezTo>
                    <a:cubicBezTo>
                      <a:pt x="1516" y="97"/>
                      <a:pt x="1152" y="0"/>
                      <a:pt x="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3" name="Google Shape;4413;p123"/>
              <p:cNvSpPr/>
              <p:nvPr/>
            </p:nvSpPr>
            <p:spPr>
              <a:xfrm>
                <a:off x="1575232" y="2361807"/>
                <a:ext cx="127869" cy="63935"/>
              </a:xfrm>
              <a:custGeom>
                <a:rect b="b" l="l" r="r" t="t"/>
                <a:pathLst>
                  <a:path extrusionOk="0" h="954" w="1908">
                    <a:moveTo>
                      <a:pt x="1222" y="1"/>
                    </a:moveTo>
                    <a:cubicBezTo>
                      <a:pt x="760" y="1"/>
                      <a:pt x="92" y="325"/>
                      <a:pt x="35" y="666"/>
                    </a:cubicBezTo>
                    <a:cubicBezTo>
                      <a:pt x="0" y="868"/>
                      <a:pt x="211" y="954"/>
                      <a:pt x="493" y="954"/>
                    </a:cubicBezTo>
                    <a:cubicBezTo>
                      <a:pt x="1058" y="954"/>
                      <a:pt x="1907" y="606"/>
                      <a:pt x="1611" y="155"/>
                    </a:cubicBezTo>
                    <a:cubicBezTo>
                      <a:pt x="1539" y="47"/>
                      <a:pt x="1395" y="1"/>
                      <a:pt x="1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4" name="Google Shape;4414;p123"/>
              <p:cNvSpPr/>
              <p:nvPr/>
            </p:nvSpPr>
            <p:spPr>
              <a:xfrm>
                <a:off x="1270377" y="2477945"/>
                <a:ext cx="140067" cy="84308"/>
              </a:xfrm>
              <a:custGeom>
                <a:rect b="b" l="l" r="r" t="t"/>
                <a:pathLst>
                  <a:path extrusionOk="0" h="1258" w="2090">
                    <a:moveTo>
                      <a:pt x="1407" y="1"/>
                    </a:moveTo>
                    <a:cubicBezTo>
                      <a:pt x="872" y="1"/>
                      <a:pt x="53" y="472"/>
                      <a:pt x="20" y="892"/>
                    </a:cubicBezTo>
                    <a:cubicBezTo>
                      <a:pt x="0" y="1155"/>
                      <a:pt x="154" y="1257"/>
                      <a:pt x="379" y="1257"/>
                    </a:cubicBezTo>
                    <a:cubicBezTo>
                      <a:pt x="980" y="1257"/>
                      <a:pt x="2090" y="529"/>
                      <a:pt x="1785" y="144"/>
                    </a:cubicBezTo>
                    <a:cubicBezTo>
                      <a:pt x="1704" y="44"/>
                      <a:pt x="15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5" name="Google Shape;4415;p123"/>
              <p:cNvSpPr/>
              <p:nvPr/>
            </p:nvSpPr>
            <p:spPr>
              <a:xfrm>
                <a:off x="1507010" y="2765577"/>
                <a:ext cx="90139" cy="42556"/>
              </a:xfrm>
              <a:custGeom>
                <a:rect b="b" l="l" r="r" t="t"/>
                <a:pathLst>
                  <a:path extrusionOk="0" h="635" w="1345">
                    <a:moveTo>
                      <a:pt x="762" y="1"/>
                    </a:moveTo>
                    <a:cubicBezTo>
                      <a:pt x="425" y="1"/>
                      <a:pt x="45" y="49"/>
                      <a:pt x="30" y="123"/>
                    </a:cubicBezTo>
                    <a:cubicBezTo>
                      <a:pt x="0" y="268"/>
                      <a:pt x="269" y="634"/>
                      <a:pt x="654" y="634"/>
                    </a:cubicBezTo>
                    <a:cubicBezTo>
                      <a:pt x="657" y="634"/>
                      <a:pt x="660" y="634"/>
                      <a:pt x="663" y="634"/>
                    </a:cubicBezTo>
                    <a:cubicBezTo>
                      <a:pt x="1132" y="628"/>
                      <a:pt x="1345" y="166"/>
                      <a:pt x="1272" y="81"/>
                    </a:cubicBezTo>
                    <a:cubicBezTo>
                      <a:pt x="1221" y="25"/>
                      <a:pt x="1002" y="1"/>
                      <a:pt x="7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6" name="Google Shape;4416;p123"/>
              <p:cNvSpPr/>
              <p:nvPr/>
            </p:nvSpPr>
            <p:spPr>
              <a:xfrm>
                <a:off x="2546827" y="3092280"/>
                <a:ext cx="336495" cy="230205"/>
              </a:xfrm>
              <a:custGeom>
                <a:rect b="b" l="l" r="r" t="t"/>
                <a:pathLst>
                  <a:path extrusionOk="0" h="3435" w="5021">
                    <a:moveTo>
                      <a:pt x="0" y="1"/>
                    </a:moveTo>
                    <a:cubicBezTo>
                      <a:pt x="6" y="19"/>
                      <a:pt x="49" y="134"/>
                      <a:pt x="122" y="305"/>
                    </a:cubicBezTo>
                    <a:cubicBezTo>
                      <a:pt x="463" y="1084"/>
                      <a:pt x="1479" y="3079"/>
                      <a:pt x="3146" y="3390"/>
                    </a:cubicBezTo>
                    <a:cubicBezTo>
                      <a:pt x="3293" y="3419"/>
                      <a:pt x="3444" y="3434"/>
                      <a:pt x="3601" y="3434"/>
                    </a:cubicBezTo>
                    <a:cubicBezTo>
                      <a:pt x="4036" y="3434"/>
                      <a:pt x="4510" y="3316"/>
                      <a:pt x="5020" y="3043"/>
                    </a:cubicBezTo>
                    <a:lnTo>
                      <a:pt x="3341" y="2021"/>
                    </a:lnTo>
                    <a:lnTo>
                      <a:pt x="195" y="1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7" name="Google Shape;4417;p123"/>
              <p:cNvSpPr/>
              <p:nvPr/>
            </p:nvSpPr>
            <p:spPr>
              <a:xfrm>
                <a:off x="2554936" y="2939752"/>
                <a:ext cx="234561" cy="380123"/>
              </a:xfrm>
              <a:custGeom>
                <a:rect b="b" l="l" r="r" t="t"/>
                <a:pathLst>
                  <a:path extrusionOk="0" h="5672" w="3500">
                    <a:moveTo>
                      <a:pt x="1023" y="1"/>
                    </a:moveTo>
                    <a:lnTo>
                      <a:pt x="74" y="2404"/>
                    </a:lnTo>
                    <a:lnTo>
                      <a:pt x="1" y="2587"/>
                    </a:lnTo>
                    <a:cubicBezTo>
                      <a:pt x="342" y="3366"/>
                      <a:pt x="1358" y="5355"/>
                      <a:pt x="3025" y="5672"/>
                    </a:cubicBezTo>
                    <a:cubicBezTo>
                      <a:pt x="3092" y="5240"/>
                      <a:pt x="3159" y="4777"/>
                      <a:pt x="3220" y="4303"/>
                    </a:cubicBezTo>
                    <a:cubicBezTo>
                      <a:pt x="3378" y="3061"/>
                      <a:pt x="3475" y="1814"/>
                      <a:pt x="3500" y="561"/>
                    </a:cubicBezTo>
                    <a:lnTo>
                      <a:pt x="1023" y="1"/>
                    </a:lnTo>
                    <a:close/>
                  </a:path>
                </a:pathLst>
              </a:custGeom>
              <a:solidFill>
                <a:srgbClr val="F7C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8" name="Google Shape;4418;p123"/>
              <p:cNvSpPr/>
              <p:nvPr/>
            </p:nvSpPr>
            <p:spPr>
              <a:xfrm>
                <a:off x="547879" y="4399759"/>
                <a:ext cx="1037498" cy="405657"/>
              </a:xfrm>
              <a:custGeom>
                <a:rect b="b" l="l" r="r" t="t"/>
                <a:pathLst>
                  <a:path extrusionOk="0" h="6053" w="15481">
                    <a:moveTo>
                      <a:pt x="10764" y="1"/>
                    </a:moveTo>
                    <a:cubicBezTo>
                      <a:pt x="7856" y="1"/>
                      <a:pt x="3955" y="82"/>
                      <a:pt x="98" y="412"/>
                    </a:cubicBezTo>
                    <a:lnTo>
                      <a:pt x="0" y="6053"/>
                    </a:lnTo>
                    <a:lnTo>
                      <a:pt x="14640" y="2609"/>
                    </a:lnTo>
                    <a:lnTo>
                      <a:pt x="15480" y="78"/>
                    </a:lnTo>
                    <a:cubicBezTo>
                      <a:pt x="15480" y="78"/>
                      <a:pt x="13591" y="1"/>
                      <a:pt x="10764" y="1"/>
                    </a:cubicBezTo>
                    <a:close/>
                  </a:path>
                </a:pathLst>
              </a:custGeom>
              <a:solidFill>
                <a:srgbClr val="F7C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9" name="Google Shape;4419;p123"/>
              <p:cNvSpPr/>
              <p:nvPr/>
            </p:nvSpPr>
            <p:spPr>
              <a:xfrm>
                <a:off x="1449912" y="4275646"/>
                <a:ext cx="687600" cy="298965"/>
              </a:xfrm>
              <a:custGeom>
                <a:rect b="b" l="l" r="r" t="t"/>
                <a:pathLst>
                  <a:path extrusionOk="0" h="4461" w="10260">
                    <a:moveTo>
                      <a:pt x="2623" y="1"/>
                    </a:moveTo>
                    <a:lnTo>
                      <a:pt x="0" y="3487"/>
                    </a:lnTo>
                    <a:lnTo>
                      <a:pt x="1174" y="4461"/>
                    </a:lnTo>
                    <a:lnTo>
                      <a:pt x="10259" y="4461"/>
                    </a:lnTo>
                    <a:lnTo>
                      <a:pt x="26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0" name="Google Shape;4420;p123"/>
              <p:cNvSpPr/>
              <p:nvPr/>
            </p:nvSpPr>
            <p:spPr>
              <a:xfrm>
                <a:off x="1584011" y="4215801"/>
                <a:ext cx="158697" cy="143820"/>
              </a:xfrm>
              <a:custGeom>
                <a:rect b="b" l="l" r="r" t="t"/>
                <a:pathLst>
                  <a:path extrusionOk="0" h="2146" w="2368">
                    <a:moveTo>
                      <a:pt x="1091" y="1"/>
                    </a:moveTo>
                    <a:cubicBezTo>
                      <a:pt x="869" y="1"/>
                      <a:pt x="645" y="63"/>
                      <a:pt x="445" y="194"/>
                    </a:cubicBezTo>
                    <a:lnTo>
                      <a:pt x="348" y="255"/>
                    </a:lnTo>
                    <a:cubicBezTo>
                      <a:pt x="37" y="456"/>
                      <a:pt x="1" y="894"/>
                      <a:pt x="269" y="1149"/>
                    </a:cubicBezTo>
                    <a:lnTo>
                      <a:pt x="1200" y="1995"/>
                    </a:lnTo>
                    <a:cubicBezTo>
                      <a:pt x="1306" y="2096"/>
                      <a:pt x="1443" y="2146"/>
                      <a:pt x="1579" y="2146"/>
                    </a:cubicBezTo>
                    <a:cubicBezTo>
                      <a:pt x="1746" y="2146"/>
                      <a:pt x="1913" y="2072"/>
                      <a:pt x="2027" y="1928"/>
                    </a:cubicBezTo>
                    <a:cubicBezTo>
                      <a:pt x="2319" y="1563"/>
                      <a:pt x="2368" y="1052"/>
                      <a:pt x="2149" y="638"/>
                    </a:cubicBezTo>
                    <a:cubicBezTo>
                      <a:pt x="1933" y="230"/>
                      <a:pt x="1517" y="1"/>
                      <a:pt x="1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1" name="Google Shape;4421;p123"/>
              <p:cNvSpPr/>
              <p:nvPr/>
            </p:nvSpPr>
            <p:spPr>
              <a:xfrm>
                <a:off x="1804225" y="4420400"/>
                <a:ext cx="500822" cy="154207"/>
              </a:xfrm>
              <a:custGeom>
                <a:rect b="b" l="l" r="r" t="t"/>
                <a:pathLst>
                  <a:path extrusionOk="0" h="2301" w="7473">
                    <a:moveTo>
                      <a:pt x="1" y="1"/>
                    </a:moveTo>
                    <a:lnTo>
                      <a:pt x="4972" y="2301"/>
                    </a:lnTo>
                    <a:lnTo>
                      <a:pt x="5118" y="2203"/>
                    </a:lnTo>
                    <a:cubicBezTo>
                      <a:pt x="5497" y="1952"/>
                      <a:pt x="5938" y="1823"/>
                      <a:pt x="6384" y="1823"/>
                    </a:cubicBezTo>
                    <a:cubicBezTo>
                      <a:pt x="6596" y="1823"/>
                      <a:pt x="6809" y="1853"/>
                      <a:pt x="7017" y="1911"/>
                    </a:cubicBezTo>
                    <a:cubicBezTo>
                      <a:pt x="7041" y="1918"/>
                      <a:pt x="7065" y="1922"/>
                      <a:pt x="7089" y="1922"/>
                    </a:cubicBezTo>
                    <a:cubicBezTo>
                      <a:pt x="7168" y="1922"/>
                      <a:pt x="7244" y="1884"/>
                      <a:pt x="7290" y="1814"/>
                    </a:cubicBezTo>
                    <a:cubicBezTo>
                      <a:pt x="7296" y="1802"/>
                      <a:pt x="7303" y="1784"/>
                      <a:pt x="7309" y="1771"/>
                    </a:cubicBezTo>
                    <a:cubicBezTo>
                      <a:pt x="7473" y="1370"/>
                      <a:pt x="7327" y="907"/>
                      <a:pt x="6968" y="670"/>
                    </a:cubicBezTo>
                    <a:cubicBezTo>
                      <a:pt x="6907" y="634"/>
                      <a:pt x="6840" y="603"/>
                      <a:pt x="6773" y="579"/>
                    </a:cubicBezTo>
                    <a:lnTo>
                      <a:pt x="6445" y="488"/>
                    </a:lnTo>
                    <a:lnTo>
                      <a:pt x="6408" y="481"/>
                    </a:lnTo>
                    <a:cubicBezTo>
                      <a:pt x="6253" y="438"/>
                      <a:pt x="6094" y="416"/>
                      <a:pt x="5937" y="416"/>
                    </a:cubicBezTo>
                    <a:cubicBezTo>
                      <a:pt x="5526" y="416"/>
                      <a:pt x="5121" y="562"/>
                      <a:pt x="4796" y="834"/>
                    </a:cubicBezTo>
                    <a:lnTo>
                      <a:pt x="147" y="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2" name="Google Shape;4422;p123"/>
              <p:cNvSpPr/>
              <p:nvPr/>
            </p:nvSpPr>
            <p:spPr>
              <a:xfrm>
                <a:off x="1906625" y="4448279"/>
                <a:ext cx="346279" cy="107161"/>
              </a:xfrm>
              <a:custGeom>
                <a:rect b="b" l="l" r="r" t="t"/>
                <a:pathLst>
                  <a:path extrusionOk="0" h="1599" w="5167">
                    <a:moveTo>
                      <a:pt x="4411" y="0"/>
                    </a:moveTo>
                    <a:cubicBezTo>
                      <a:pt x="3998" y="0"/>
                      <a:pt x="3593" y="146"/>
                      <a:pt x="3268" y="418"/>
                    </a:cubicBezTo>
                    <a:lnTo>
                      <a:pt x="2239" y="1094"/>
                    </a:lnTo>
                    <a:lnTo>
                      <a:pt x="0" y="905"/>
                    </a:lnTo>
                    <a:lnTo>
                      <a:pt x="0" y="905"/>
                    </a:lnTo>
                    <a:lnTo>
                      <a:pt x="2507" y="1599"/>
                    </a:lnTo>
                    <a:cubicBezTo>
                      <a:pt x="3084" y="1157"/>
                      <a:pt x="3591" y="1004"/>
                      <a:pt x="4053" y="1004"/>
                    </a:cubicBezTo>
                    <a:cubicBezTo>
                      <a:pt x="4298" y="1004"/>
                      <a:pt x="4529" y="1047"/>
                      <a:pt x="4752" y="1112"/>
                    </a:cubicBezTo>
                    <a:cubicBezTo>
                      <a:pt x="4775" y="1119"/>
                      <a:pt x="4798" y="1122"/>
                      <a:pt x="4820" y="1122"/>
                    </a:cubicBezTo>
                    <a:cubicBezTo>
                      <a:pt x="4901" y="1122"/>
                      <a:pt x="4979" y="1081"/>
                      <a:pt x="5026" y="1015"/>
                    </a:cubicBezTo>
                    <a:cubicBezTo>
                      <a:pt x="5032" y="1003"/>
                      <a:pt x="5038" y="984"/>
                      <a:pt x="5044" y="972"/>
                    </a:cubicBezTo>
                    <a:cubicBezTo>
                      <a:pt x="5166" y="668"/>
                      <a:pt x="5117" y="327"/>
                      <a:pt x="4917" y="72"/>
                    </a:cubicBezTo>
                    <a:lnTo>
                      <a:pt x="4886" y="65"/>
                    </a:lnTo>
                    <a:cubicBezTo>
                      <a:pt x="4729" y="22"/>
                      <a:pt x="4570" y="0"/>
                      <a:pt x="4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3" name="Google Shape;4423;p123"/>
              <p:cNvSpPr/>
              <p:nvPr/>
            </p:nvSpPr>
            <p:spPr>
              <a:xfrm>
                <a:off x="1723069" y="4367391"/>
                <a:ext cx="502899" cy="154207"/>
              </a:xfrm>
              <a:custGeom>
                <a:rect b="b" l="l" r="r" t="t"/>
                <a:pathLst>
                  <a:path extrusionOk="0" h="2301" w="7504">
                    <a:moveTo>
                      <a:pt x="1" y="1"/>
                    </a:moveTo>
                    <a:lnTo>
                      <a:pt x="4978" y="2301"/>
                    </a:lnTo>
                    <a:lnTo>
                      <a:pt x="5118" y="2210"/>
                    </a:lnTo>
                    <a:cubicBezTo>
                      <a:pt x="5497" y="1958"/>
                      <a:pt x="5941" y="1827"/>
                      <a:pt x="6388" y="1827"/>
                    </a:cubicBezTo>
                    <a:cubicBezTo>
                      <a:pt x="6601" y="1827"/>
                      <a:pt x="6815" y="1857"/>
                      <a:pt x="7023" y="1917"/>
                    </a:cubicBezTo>
                    <a:cubicBezTo>
                      <a:pt x="7045" y="1924"/>
                      <a:pt x="7068" y="1927"/>
                      <a:pt x="7090" y="1927"/>
                    </a:cubicBezTo>
                    <a:cubicBezTo>
                      <a:pt x="7187" y="1927"/>
                      <a:pt x="7275" y="1866"/>
                      <a:pt x="7315" y="1771"/>
                    </a:cubicBezTo>
                    <a:cubicBezTo>
                      <a:pt x="7503" y="1297"/>
                      <a:pt x="7260" y="755"/>
                      <a:pt x="6779" y="579"/>
                    </a:cubicBezTo>
                    <a:lnTo>
                      <a:pt x="6414" y="481"/>
                    </a:lnTo>
                    <a:cubicBezTo>
                      <a:pt x="6260" y="439"/>
                      <a:pt x="6102" y="419"/>
                      <a:pt x="5944" y="419"/>
                    </a:cubicBezTo>
                    <a:cubicBezTo>
                      <a:pt x="5531" y="419"/>
                      <a:pt x="5123" y="561"/>
                      <a:pt x="4802" y="83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4" name="Google Shape;4424;p123"/>
              <p:cNvSpPr/>
              <p:nvPr/>
            </p:nvSpPr>
            <p:spPr>
              <a:xfrm>
                <a:off x="1920899" y="4481586"/>
                <a:ext cx="270617" cy="49593"/>
              </a:xfrm>
              <a:custGeom>
                <a:rect b="b" l="l" r="r" t="t"/>
                <a:pathLst>
                  <a:path extrusionOk="0" h="740" w="4038">
                    <a:moveTo>
                      <a:pt x="3503" y="1"/>
                    </a:moveTo>
                    <a:cubicBezTo>
                      <a:pt x="3050" y="1"/>
                      <a:pt x="2590" y="297"/>
                      <a:pt x="2166" y="426"/>
                    </a:cubicBezTo>
                    <a:cubicBezTo>
                      <a:pt x="1996" y="487"/>
                      <a:pt x="1813" y="524"/>
                      <a:pt x="1637" y="542"/>
                    </a:cubicBezTo>
                    <a:cubicBezTo>
                      <a:pt x="1567" y="547"/>
                      <a:pt x="1497" y="549"/>
                      <a:pt x="1428" y="549"/>
                    </a:cubicBezTo>
                    <a:cubicBezTo>
                      <a:pt x="1315" y="549"/>
                      <a:pt x="1202" y="543"/>
                      <a:pt x="1089" y="536"/>
                    </a:cubicBezTo>
                    <a:cubicBezTo>
                      <a:pt x="913" y="524"/>
                      <a:pt x="730" y="506"/>
                      <a:pt x="560" y="481"/>
                    </a:cubicBezTo>
                    <a:cubicBezTo>
                      <a:pt x="383" y="457"/>
                      <a:pt x="213" y="420"/>
                      <a:pt x="43" y="408"/>
                    </a:cubicBezTo>
                    <a:cubicBezTo>
                      <a:pt x="40" y="408"/>
                      <a:pt x="38" y="408"/>
                      <a:pt x="36" y="408"/>
                    </a:cubicBezTo>
                    <a:cubicBezTo>
                      <a:pt x="1" y="408"/>
                      <a:pt x="7" y="457"/>
                      <a:pt x="30" y="469"/>
                    </a:cubicBezTo>
                    <a:cubicBezTo>
                      <a:pt x="359" y="591"/>
                      <a:pt x="700" y="676"/>
                      <a:pt x="1047" y="718"/>
                    </a:cubicBezTo>
                    <a:cubicBezTo>
                      <a:pt x="1176" y="733"/>
                      <a:pt x="1306" y="740"/>
                      <a:pt x="1435" y="740"/>
                    </a:cubicBezTo>
                    <a:cubicBezTo>
                      <a:pt x="1634" y="740"/>
                      <a:pt x="1833" y="724"/>
                      <a:pt x="2032" y="694"/>
                    </a:cubicBezTo>
                    <a:cubicBezTo>
                      <a:pt x="2367" y="658"/>
                      <a:pt x="2683" y="475"/>
                      <a:pt x="2975" y="335"/>
                    </a:cubicBezTo>
                    <a:cubicBezTo>
                      <a:pt x="3174" y="240"/>
                      <a:pt x="3404" y="159"/>
                      <a:pt x="3630" y="159"/>
                    </a:cubicBezTo>
                    <a:cubicBezTo>
                      <a:pt x="3736" y="159"/>
                      <a:pt x="3842" y="177"/>
                      <a:pt x="3943" y="220"/>
                    </a:cubicBezTo>
                    <a:cubicBezTo>
                      <a:pt x="3952" y="224"/>
                      <a:pt x="3960" y="226"/>
                      <a:pt x="3968" y="226"/>
                    </a:cubicBezTo>
                    <a:cubicBezTo>
                      <a:pt x="4010" y="226"/>
                      <a:pt x="4038" y="166"/>
                      <a:pt x="3992" y="140"/>
                    </a:cubicBezTo>
                    <a:cubicBezTo>
                      <a:pt x="3831" y="40"/>
                      <a:pt x="3667" y="1"/>
                      <a:pt x="3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5" name="Google Shape;4425;p123"/>
              <p:cNvSpPr/>
              <p:nvPr/>
            </p:nvSpPr>
            <p:spPr>
              <a:xfrm>
                <a:off x="2031408" y="4513418"/>
                <a:ext cx="192943" cy="48052"/>
              </a:xfrm>
              <a:custGeom>
                <a:rect b="b" l="l" r="r" t="t"/>
                <a:pathLst>
                  <a:path extrusionOk="0" h="717" w="2879">
                    <a:moveTo>
                      <a:pt x="2251" y="1"/>
                    </a:moveTo>
                    <a:cubicBezTo>
                      <a:pt x="1987" y="1"/>
                      <a:pt x="1719" y="41"/>
                      <a:pt x="1466" y="104"/>
                    </a:cubicBezTo>
                    <a:cubicBezTo>
                      <a:pt x="1241" y="164"/>
                      <a:pt x="1022" y="262"/>
                      <a:pt x="821" y="390"/>
                    </a:cubicBezTo>
                    <a:cubicBezTo>
                      <a:pt x="718" y="450"/>
                      <a:pt x="602" y="493"/>
                      <a:pt x="493" y="529"/>
                    </a:cubicBezTo>
                    <a:cubicBezTo>
                      <a:pt x="454" y="541"/>
                      <a:pt x="413" y="546"/>
                      <a:pt x="370" y="546"/>
                    </a:cubicBezTo>
                    <a:cubicBezTo>
                      <a:pt x="251" y="546"/>
                      <a:pt x="123" y="507"/>
                      <a:pt x="24" y="463"/>
                    </a:cubicBezTo>
                    <a:cubicBezTo>
                      <a:pt x="23" y="462"/>
                      <a:pt x="22" y="462"/>
                      <a:pt x="20" y="462"/>
                    </a:cubicBezTo>
                    <a:cubicBezTo>
                      <a:pt x="10" y="462"/>
                      <a:pt x="1" y="481"/>
                      <a:pt x="6" y="481"/>
                    </a:cubicBezTo>
                    <a:cubicBezTo>
                      <a:pt x="181" y="566"/>
                      <a:pt x="373" y="717"/>
                      <a:pt x="574" y="717"/>
                    </a:cubicBezTo>
                    <a:cubicBezTo>
                      <a:pt x="618" y="717"/>
                      <a:pt x="662" y="710"/>
                      <a:pt x="706" y="694"/>
                    </a:cubicBezTo>
                    <a:cubicBezTo>
                      <a:pt x="925" y="615"/>
                      <a:pt x="1114" y="450"/>
                      <a:pt x="1326" y="347"/>
                    </a:cubicBezTo>
                    <a:cubicBezTo>
                      <a:pt x="1552" y="231"/>
                      <a:pt x="1795" y="152"/>
                      <a:pt x="2051" y="122"/>
                    </a:cubicBezTo>
                    <a:cubicBezTo>
                      <a:pt x="2127" y="116"/>
                      <a:pt x="2204" y="114"/>
                      <a:pt x="2281" y="114"/>
                    </a:cubicBezTo>
                    <a:cubicBezTo>
                      <a:pt x="2459" y="114"/>
                      <a:pt x="2638" y="128"/>
                      <a:pt x="2817" y="158"/>
                    </a:cubicBezTo>
                    <a:cubicBezTo>
                      <a:pt x="2860" y="158"/>
                      <a:pt x="2878" y="97"/>
                      <a:pt x="2836" y="79"/>
                    </a:cubicBezTo>
                    <a:cubicBezTo>
                      <a:pt x="2649" y="24"/>
                      <a:pt x="2451" y="1"/>
                      <a:pt x="2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6" name="Google Shape;4426;p123"/>
              <p:cNvSpPr/>
              <p:nvPr/>
            </p:nvSpPr>
            <p:spPr>
              <a:xfrm>
                <a:off x="1651362" y="4337502"/>
                <a:ext cx="70167" cy="28415"/>
              </a:xfrm>
              <a:custGeom>
                <a:rect b="b" l="l" r="r" t="t"/>
                <a:pathLst>
                  <a:path extrusionOk="0" h="424" w="1047">
                    <a:moveTo>
                      <a:pt x="87" y="0"/>
                    </a:moveTo>
                    <a:cubicBezTo>
                      <a:pt x="42" y="0"/>
                      <a:pt x="1" y="47"/>
                      <a:pt x="24" y="94"/>
                    </a:cubicBezTo>
                    <a:cubicBezTo>
                      <a:pt x="116" y="282"/>
                      <a:pt x="298" y="404"/>
                      <a:pt x="511" y="422"/>
                    </a:cubicBezTo>
                    <a:cubicBezTo>
                      <a:pt x="524" y="423"/>
                      <a:pt x="536" y="424"/>
                      <a:pt x="549" y="424"/>
                    </a:cubicBezTo>
                    <a:cubicBezTo>
                      <a:pt x="640" y="424"/>
                      <a:pt x="730" y="404"/>
                      <a:pt x="815" y="355"/>
                    </a:cubicBezTo>
                    <a:cubicBezTo>
                      <a:pt x="894" y="301"/>
                      <a:pt x="961" y="234"/>
                      <a:pt x="1022" y="155"/>
                    </a:cubicBezTo>
                    <a:cubicBezTo>
                      <a:pt x="1046" y="126"/>
                      <a:pt x="1020" y="85"/>
                      <a:pt x="987" y="85"/>
                    </a:cubicBezTo>
                    <a:cubicBezTo>
                      <a:pt x="979" y="85"/>
                      <a:pt x="970" y="88"/>
                      <a:pt x="961" y="94"/>
                    </a:cubicBezTo>
                    <a:cubicBezTo>
                      <a:pt x="900" y="136"/>
                      <a:pt x="827" y="161"/>
                      <a:pt x="748" y="167"/>
                    </a:cubicBezTo>
                    <a:cubicBezTo>
                      <a:pt x="695" y="176"/>
                      <a:pt x="638" y="181"/>
                      <a:pt x="583" y="181"/>
                    </a:cubicBezTo>
                    <a:cubicBezTo>
                      <a:pt x="563" y="181"/>
                      <a:pt x="543" y="181"/>
                      <a:pt x="523" y="179"/>
                    </a:cubicBezTo>
                    <a:cubicBezTo>
                      <a:pt x="377" y="167"/>
                      <a:pt x="237" y="106"/>
                      <a:pt x="128" y="15"/>
                    </a:cubicBezTo>
                    <a:cubicBezTo>
                      <a:pt x="115" y="5"/>
                      <a:pt x="101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7" name="Google Shape;4427;p123"/>
              <p:cNvSpPr/>
              <p:nvPr/>
            </p:nvSpPr>
            <p:spPr>
              <a:xfrm>
                <a:off x="1351198" y="4390645"/>
                <a:ext cx="233757" cy="227591"/>
              </a:xfrm>
              <a:custGeom>
                <a:rect b="b" l="l" r="r" t="t"/>
                <a:pathLst>
                  <a:path extrusionOk="0" h="3396" w="3488">
                    <a:moveTo>
                      <a:pt x="925" y="1"/>
                    </a:moveTo>
                    <a:cubicBezTo>
                      <a:pt x="925" y="1"/>
                      <a:pt x="0" y="2142"/>
                      <a:pt x="828" y="3396"/>
                    </a:cubicBezTo>
                    <a:lnTo>
                      <a:pt x="3487" y="2532"/>
                    </a:lnTo>
                    <a:lnTo>
                      <a:pt x="3043" y="195"/>
                    </a:lnTo>
                    <a:lnTo>
                      <a:pt x="9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8" name="Google Shape;4428;p123"/>
              <p:cNvSpPr/>
              <p:nvPr/>
            </p:nvSpPr>
            <p:spPr>
              <a:xfrm>
                <a:off x="466321" y="4324970"/>
                <a:ext cx="886172" cy="542105"/>
              </a:xfrm>
              <a:custGeom>
                <a:rect b="b" l="l" r="r" t="t"/>
                <a:pathLst>
                  <a:path extrusionOk="0" h="8089" w="13223">
                    <a:moveTo>
                      <a:pt x="864" y="1"/>
                    </a:moveTo>
                    <a:lnTo>
                      <a:pt x="0" y="7936"/>
                    </a:lnTo>
                    <a:cubicBezTo>
                      <a:pt x="379" y="8043"/>
                      <a:pt x="916" y="8089"/>
                      <a:pt x="1558" y="8089"/>
                    </a:cubicBezTo>
                    <a:cubicBezTo>
                      <a:pt x="5429" y="8089"/>
                      <a:pt x="13125" y="6414"/>
                      <a:pt x="13125" y="6414"/>
                    </a:cubicBezTo>
                    <a:lnTo>
                      <a:pt x="13223" y="1041"/>
                    </a:lnTo>
                    <a:cubicBezTo>
                      <a:pt x="13223" y="1041"/>
                      <a:pt x="5373" y="123"/>
                      <a:pt x="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9" name="Google Shape;4429;p123"/>
              <p:cNvSpPr/>
              <p:nvPr/>
            </p:nvSpPr>
            <p:spPr>
              <a:xfrm>
                <a:off x="677621" y="3430777"/>
                <a:ext cx="629227" cy="1126899"/>
              </a:xfrm>
              <a:custGeom>
                <a:rect b="b" l="l" r="r" t="t"/>
                <a:pathLst>
                  <a:path extrusionOk="0" h="16815" w="9389">
                    <a:moveTo>
                      <a:pt x="331" y="1"/>
                    </a:moveTo>
                    <a:cubicBezTo>
                      <a:pt x="289" y="1"/>
                      <a:pt x="252" y="67"/>
                      <a:pt x="291" y="97"/>
                    </a:cubicBezTo>
                    <a:cubicBezTo>
                      <a:pt x="1034" y="700"/>
                      <a:pt x="1636" y="1479"/>
                      <a:pt x="2105" y="2306"/>
                    </a:cubicBezTo>
                    <a:cubicBezTo>
                      <a:pt x="2518" y="3042"/>
                      <a:pt x="2841" y="3827"/>
                      <a:pt x="3072" y="4643"/>
                    </a:cubicBezTo>
                    <a:cubicBezTo>
                      <a:pt x="3194" y="5056"/>
                      <a:pt x="3291" y="5482"/>
                      <a:pt x="3364" y="5902"/>
                    </a:cubicBezTo>
                    <a:cubicBezTo>
                      <a:pt x="3401" y="6115"/>
                      <a:pt x="3462" y="6322"/>
                      <a:pt x="3510" y="6535"/>
                    </a:cubicBezTo>
                    <a:cubicBezTo>
                      <a:pt x="3571" y="6797"/>
                      <a:pt x="3571" y="7089"/>
                      <a:pt x="3583" y="7356"/>
                    </a:cubicBezTo>
                    <a:cubicBezTo>
                      <a:pt x="3705" y="9498"/>
                      <a:pt x="3413" y="11622"/>
                      <a:pt x="3133" y="13733"/>
                    </a:cubicBezTo>
                    <a:cubicBezTo>
                      <a:pt x="3127" y="13776"/>
                      <a:pt x="3133" y="13812"/>
                      <a:pt x="3151" y="13849"/>
                    </a:cubicBezTo>
                    <a:cubicBezTo>
                      <a:pt x="2579" y="14257"/>
                      <a:pt x="2026" y="14689"/>
                      <a:pt x="1502" y="15151"/>
                    </a:cubicBezTo>
                    <a:cubicBezTo>
                      <a:pt x="967" y="15626"/>
                      <a:pt x="517" y="16179"/>
                      <a:pt x="42" y="16709"/>
                    </a:cubicBezTo>
                    <a:cubicBezTo>
                      <a:pt x="0" y="16755"/>
                      <a:pt x="39" y="16815"/>
                      <a:pt x="87" y="16815"/>
                    </a:cubicBezTo>
                    <a:cubicBezTo>
                      <a:pt x="102" y="16815"/>
                      <a:pt x="118" y="16809"/>
                      <a:pt x="133" y="16794"/>
                    </a:cubicBezTo>
                    <a:cubicBezTo>
                      <a:pt x="626" y="16301"/>
                      <a:pt x="1186" y="15881"/>
                      <a:pt x="1721" y="15425"/>
                    </a:cubicBezTo>
                    <a:cubicBezTo>
                      <a:pt x="2111" y="15090"/>
                      <a:pt x="2512" y="14768"/>
                      <a:pt x="2926" y="14464"/>
                    </a:cubicBezTo>
                    <a:lnTo>
                      <a:pt x="2926" y="14464"/>
                    </a:lnTo>
                    <a:cubicBezTo>
                      <a:pt x="2896" y="14500"/>
                      <a:pt x="2871" y="14537"/>
                      <a:pt x="2841" y="14579"/>
                    </a:cubicBezTo>
                    <a:cubicBezTo>
                      <a:pt x="2713" y="14756"/>
                      <a:pt x="2591" y="14950"/>
                      <a:pt x="2482" y="15151"/>
                    </a:cubicBezTo>
                    <a:cubicBezTo>
                      <a:pt x="2281" y="15559"/>
                      <a:pt x="2123" y="15991"/>
                      <a:pt x="1959" y="16417"/>
                    </a:cubicBezTo>
                    <a:cubicBezTo>
                      <a:pt x="1943" y="16457"/>
                      <a:pt x="1982" y="16489"/>
                      <a:pt x="2018" y="16489"/>
                    </a:cubicBezTo>
                    <a:cubicBezTo>
                      <a:pt x="2036" y="16489"/>
                      <a:pt x="2054" y="16480"/>
                      <a:pt x="2062" y="16459"/>
                    </a:cubicBezTo>
                    <a:cubicBezTo>
                      <a:pt x="2257" y="16052"/>
                      <a:pt x="2494" y="15668"/>
                      <a:pt x="2762" y="15309"/>
                    </a:cubicBezTo>
                    <a:cubicBezTo>
                      <a:pt x="2896" y="15127"/>
                      <a:pt x="3017" y="14932"/>
                      <a:pt x="3151" y="14750"/>
                    </a:cubicBezTo>
                    <a:cubicBezTo>
                      <a:pt x="3212" y="14658"/>
                      <a:pt x="3279" y="14573"/>
                      <a:pt x="3352" y="14488"/>
                    </a:cubicBezTo>
                    <a:cubicBezTo>
                      <a:pt x="3395" y="14427"/>
                      <a:pt x="3449" y="14366"/>
                      <a:pt x="3498" y="14305"/>
                    </a:cubicBezTo>
                    <a:cubicBezTo>
                      <a:pt x="3918" y="14354"/>
                      <a:pt x="4344" y="14384"/>
                      <a:pt x="4770" y="14409"/>
                    </a:cubicBezTo>
                    <a:cubicBezTo>
                      <a:pt x="5524" y="14457"/>
                      <a:pt x="6279" y="14488"/>
                      <a:pt x="7033" y="14488"/>
                    </a:cubicBezTo>
                    <a:cubicBezTo>
                      <a:pt x="7417" y="14488"/>
                      <a:pt x="7806" y="14488"/>
                      <a:pt x="8183" y="14457"/>
                    </a:cubicBezTo>
                    <a:cubicBezTo>
                      <a:pt x="8561" y="14427"/>
                      <a:pt x="8932" y="14391"/>
                      <a:pt x="9315" y="14384"/>
                    </a:cubicBezTo>
                    <a:cubicBezTo>
                      <a:pt x="9388" y="14384"/>
                      <a:pt x="9388" y="14275"/>
                      <a:pt x="9315" y="14275"/>
                    </a:cubicBezTo>
                    <a:cubicBezTo>
                      <a:pt x="9290" y="14275"/>
                      <a:pt x="9264" y="14275"/>
                      <a:pt x="9239" y="14275"/>
                    </a:cubicBezTo>
                    <a:cubicBezTo>
                      <a:pt x="8827" y="14275"/>
                      <a:pt x="8420" y="14231"/>
                      <a:pt x="8007" y="14214"/>
                    </a:cubicBezTo>
                    <a:cubicBezTo>
                      <a:pt x="7252" y="14190"/>
                      <a:pt x="6504" y="14147"/>
                      <a:pt x="5743" y="14111"/>
                    </a:cubicBezTo>
                    <a:cubicBezTo>
                      <a:pt x="4983" y="14074"/>
                      <a:pt x="4228" y="14001"/>
                      <a:pt x="3468" y="13952"/>
                    </a:cubicBezTo>
                    <a:lnTo>
                      <a:pt x="3449" y="13952"/>
                    </a:lnTo>
                    <a:cubicBezTo>
                      <a:pt x="3449" y="13934"/>
                      <a:pt x="3443" y="13910"/>
                      <a:pt x="3431" y="13892"/>
                    </a:cubicBezTo>
                    <a:cubicBezTo>
                      <a:pt x="3419" y="13879"/>
                      <a:pt x="3413" y="13867"/>
                      <a:pt x="3401" y="13861"/>
                    </a:cubicBezTo>
                    <a:cubicBezTo>
                      <a:pt x="3413" y="13843"/>
                      <a:pt x="3425" y="13825"/>
                      <a:pt x="3425" y="13806"/>
                    </a:cubicBezTo>
                    <a:cubicBezTo>
                      <a:pt x="3589" y="12583"/>
                      <a:pt x="3742" y="11354"/>
                      <a:pt x="3821" y="10125"/>
                    </a:cubicBezTo>
                    <a:cubicBezTo>
                      <a:pt x="3900" y="9042"/>
                      <a:pt x="3881" y="7953"/>
                      <a:pt x="3778" y="6870"/>
                    </a:cubicBezTo>
                    <a:cubicBezTo>
                      <a:pt x="3760" y="6736"/>
                      <a:pt x="3742" y="6596"/>
                      <a:pt x="3742" y="6456"/>
                    </a:cubicBezTo>
                    <a:cubicBezTo>
                      <a:pt x="3735" y="6352"/>
                      <a:pt x="3735" y="6243"/>
                      <a:pt x="3729" y="6139"/>
                    </a:cubicBezTo>
                    <a:cubicBezTo>
                      <a:pt x="3705" y="5920"/>
                      <a:pt x="3675" y="5701"/>
                      <a:pt x="3626" y="5488"/>
                    </a:cubicBezTo>
                    <a:cubicBezTo>
                      <a:pt x="3535" y="5056"/>
                      <a:pt x="3425" y="4630"/>
                      <a:pt x="3285" y="4217"/>
                    </a:cubicBezTo>
                    <a:cubicBezTo>
                      <a:pt x="3017" y="3383"/>
                      <a:pt x="2634" y="2586"/>
                      <a:pt x="2141" y="1862"/>
                    </a:cubicBezTo>
                    <a:cubicBezTo>
                      <a:pt x="1648" y="1150"/>
                      <a:pt x="1046" y="529"/>
                      <a:pt x="358" y="12"/>
                    </a:cubicBezTo>
                    <a:cubicBezTo>
                      <a:pt x="349" y="4"/>
                      <a:pt x="340" y="1"/>
                      <a:pt x="3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0" name="Google Shape;4430;p123"/>
              <p:cNvSpPr/>
              <p:nvPr/>
            </p:nvSpPr>
            <p:spPr>
              <a:xfrm>
                <a:off x="646928" y="4762918"/>
                <a:ext cx="649601" cy="106692"/>
              </a:xfrm>
              <a:custGeom>
                <a:rect b="b" l="l" r="r" t="t"/>
                <a:pathLst>
                  <a:path extrusionOk="0" h="1592" w="9693">
                    <a:moveTo>
                      <a:pt x="9609" y="1"/>
                    </a:moveTo>
                    <a:cubicBezTo>
                      <a:pt x="9607" y="1"/>
                      <a:pt x="9605" y="1"/>
                      <a:pt x="9603" y="1"/>
                    </a:cubicBezTo>
                    <a:cubicBezTo>
                      <a:pt x="8915" y="92"/>
                      <a:pt x="8216" y="135"/>
                      <a:pt x="7528" y="214"/>
                    </a:cubicBezTo>
                    <a:cubicBezTo>
                      <a:pt x="6305" y="360"/>
                      <a:pt x="5094" y="536"/>
                      <a:pt x="3877" y="707"/>
                    </a:cubicBezTo>
                    <a:lnTo>
                      <a:pt x="2039" y="975"/>
                    </a:lnTo>
                    <a:lnTo>
                      <a:pt x="1151" y="1102"/>
                    </a:lnTo>
                    <a:cubicBezTo>
                      <a:pt x="841" y="1145"/>
                      <a:pt x="524" y="1181"/>
                      <a:pt x="220" y="1242"/>
                    </a:cubicBezTo>
                    <a:cubicBezTo>
                      <a:pt x="0" y="1277"/>
                      <a:pt x="39" y="1592"/>
                      <a:pt x="242" y="1592"/>
                    </a:cubicBezTo>
                    <a:cubicBezTo>
                      <a:pt x="252" y="1592"/>
                      <a:pt x="263" y="1591"/>
                      <a:pt x="275" y="1589"/>
                    </a:cubicBezTo>
                    <a:cubicBezTo>
                      <a:pt x="622" y="1559"/>
                      <a:pt x="968" y="1492"/>
                      <a:pt x="1315" y="1443"/>
                    </a:cubicBezTo>
                    <a:lnTo>
                      <a:pt x="2338" y="1297"/>
                    </a:lnTo>
                    <a:cubicBezTo>
                      <a:pt x="3555" y="1115"/>
                      <a:pt x="4765" y="944"/>
                      <a:pt x="5976" y="762"/>
                    </a:cubicBezTo>
                    <a:cubicBezTo>
                      <a:pt x="6591" y="670"/>
                      <a:pt x="7212" y="567"/>
                      <a:pt x="7814" y="463"/>
                    </a:cubicBezTo>
                    <a:cubicBezTo>
                      <a:pt x="8422" y="360"/>
                      <a:pt x="9013" y="220"/>
                      <a:pt x="9621" y="123"/>
                    </a:cubicBezTo>
                    <a:cubicBezTo>
                      <a:pt x="9692" y="105"/>
                      <a:pt x="9677" y="1"/>
                      <a:pt x="96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31" name="Google Shape;4431;p123"/>
            <p:cNvGrpSpPr/>
            <p:nvPr/>
          </p:nvGrpSpPr>
          <p:grpSpPr>
            <a:xfrm>
              <a:off x="2868288" y="2327696"/>
              <a:ext cx="433933" cy="818269"/>
              <a:chOff x="2366555" y="2327696"/>
              <a:chExt cx="433933" cy="818269"/>
            </a:xfrm>
          </p:grpSpPr>
          <p:sp>
            <p:nvSpPr>
              <p:cNvPr id="4432" name="Google Shape;4432;p123"/>
              <p:cNvSpPr/>
              <p:nvPr/>
            </p:nvSpPr>
            <p:spPr>
              <a:xfrm>
                <a:off x="2445298" y="2352961"/>
                <a:ext cx="52676" cy="16419"/>
              </a:xfrm>
              <a:custGeom>
                <a:rect b="b" l="l" r="r" t="t"/>
                <a:pathLst>
                  <a:path extrusionOk="0" fill="none" h="245" w="786">
                    <a:moveTo>
                      <a:pt x="785" y="244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825">
                <a:solidFill>
                  <a:srgbClr val="BF3B0D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3" name="Google Shape;4433;p123"/>
              <p:cNvSpPr/>
              <p:nvPr/>
            </p:nvSpPr>
            <p:spPr>
              <a:xfrm>
                <a:off x="2430622" y="2401480"/>
                <a:ext cx="52609" cy="16017"/>
              </a:xfrm>
              <a:custGeom>
                <a:rect b="b" l="l" r="r" t="t"/>
                <a:pathLst>
                  <a:path extrusionOk="0" fill="none" h="239" w="785">
                    <a:moveTo>
                      <a:pt x="785" y="238"/>
                    </a:moveTo>
                    <a:lnTo>
                      <a:pt x="0" y="1"/>
                    </a:lnTo>
                  </a:path>
                </a:pathLst>
              </a:custGeom>
              <a:noFill/>
              <a:ln cap="flat" cmpd="sng" w="1825">
                <a:solidFill>
                  <a:srgbClr val="BF3B0D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4" name="Google Shape;4434;p123"/>
              <p:cNvSpPr/>
              <p:nvPr/>
            </p:nvSpPr>
            <p:spPr>
              <a:xfrm>
                <a:off x="2507690" y="2624978"/>
                <a:ext cx="283886" cy="361157"/>
              </a:xfrm>
              <a:custGeom>
                <a:rect b="b" l="l" r="r" t="t"/>
                <a:pathLst>
                  <a:path extrusionOk="0" h="5389" w="4236">
                    <a:moveTo>
                      <a:pt x="0" y="0"/>
                    </a:moveTo>
                    <a:cubicBezTo>
                      <a:pt x="581" y="3157"/>
                      <a:pt x="1069" y="5389"/>
                      <a:pt x="3200" y="5389"/>
                    </a:cubicBezTo>
                    <a:cubicBezTo>
                      <a:pt x="3500" y="5389"/>
                      <a:pt x="3834" y="5344"/>
                      <a:pt x="4205" y="5251"/>
                    </a:cubicBezTo>
                    <a:lnTo>
                      <a:pt x="4235" y="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5" name="Google Shape;4435;p123"/>
              <p:cNvSpPr/>
              <p:nvPr/>
            </p:nvSpPr>
            <p:spPr>
              <a:xfrm>
                <a:off x="2366555" y="2327696"/>
                <a:ext cx="427036" cy="650070"/>
              </a:xfrm>
              <a:custGeom>
                <a:rect b="b" l="l" r="r" t="t"/>
                <a:pathLst>
                  <a:path extrusionOk="0" h="9700" w="6372">
                    <a:moveTo>
                      <a:pt x="3075" y="0"/>
                    </a:moveTo>
                    <a:cubicBezTo>
                      <a:pt x="3044" y="0"/>
                      <a:pt x="3013" y="2"/>
                      <a:pt x="2982" y="7"/>
                    </a:cubicBezTo>
                    <a:lnTo>
                      <a:pt x="439" y="323"/>
                    </a:lnTo>
                    <a:cubicBezTo>
                      <a:pt x="189" y="347"/>
                      <a:pt x="1" y="566"/>
                      <a:pt x="13" y="816"/>
                    </a:cubicBezTo>
                    <a:cubicBezTo>
                      <a:pt x="25" y="1053"/>
                      <a:pt x="208" y="1236"/>
                      <a:pt x="439" y="1260"/>
                    </a:cubicBezTo>
                    <a:lnTo>
                      <a:pt x="2483" y="1436"/>
                    </a:lnTo>
                    <a:lnTo>
                      <a:pt x="2982" y="2763"/>
                    </a:lnTo>
                    <a:cubicBezTo>
                      <a:pt x="2982" y="2763"/>
                      <a:pt x="2447" y="6420"/>
                      <a:pt x="3512" y="7905"/>
                    </a:cubicBezTo>
                    <a:cubicBezTo>
                      <a:pt x="4388" y="9359"/>
                      <a:pt x="5824" y="9116"/>
                      <a:pt x="6146" y="9700"/>
                    </a:cubicBezTo>
                    <a:lnTo>
                      <a:pt x="6353" y="4521"/>
                    </a:lnTo>
                    <a:cubicBezTo>
                      <a:pt x="6372" y="4077"/>
                      <a:pt x="6238" y="3651"/>
                      <a:pt x="5970" y="3305"/>
                    </a:cubicBezTo>
                    <a:lnTo>
                      <a:pt x="3609" y="226"/>
                    </a:lnTo>
                    <a:cubicBezTo>
                      <a:pt x="3467" y="83"/>
                      <a:pt x="3274" y="0"/>
                      <a:pt x="3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6" name="Google Shape;4436;p123"/>
              <p:cNvSpPr/>
              <p:nvPr/>
            </p:nvSpPr>
            <p:spPr>
              <a:xfrm>
                <a:off x="2454680" y="2481028"/>
                <a:ext cx="254465" cy="345475"/>
              </a:xfrm>
              <a:custGeom>
                <a:rect b="b" l="l" r="r" t="t"/>
                <a:pathLst>
                  <a:path extrusionOk="0" h="5155" w="3797">
                    <a:moveTo>
                      <a:pt x="1619" y="0"/>
                    </a:moveTo>
                    <a:cubicBezTo>
                      <a:pt x="341" y="372"/>
                      <a:pt x="0" y="1254"/>
                      <a:pt x="554" y="1814"/>
                    </a:cubicBezTo>
                    <a:cubicBezTo>
                      <a:pt x="469" y="2580"/>
                      <a:pt x="767" y="2982"/>
                      <a:pt x="1393" y="3189"/>
                    </a:cubicBezTo>
                    <a:cubicBezTo>
                      <a:pt x="481" y="3304"/>
                      <a:pt x="578" y="4168"/>
                      <a:pt x="895" y="4479"/>
                    </a:cubicBezTo>
                    <a:cubicBezTo>
                      <a:pt x="1211" y="4789"/>
                      <a:pt x="2860" y="5154"/>
                      <a:pt x="2860" y="5154"/>
                    </a:cubicBezTo>
                    <a:lnTo>
                      <a:pt x="3797" y="1144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7" name="Google Shape;4437;p123"/>
              <p:cNvSpPr/>
              <p:nvPr/>
            </p:nvSpPr>
            <p:spPr>
              <a:xfrm>
                <a:off x="2581877" y="2469970"/>
                <a:ext cx="128406" cy="39741"/>
              </a:xfrm>
              <a:custGeom>
                <a:rect b="b" l="l" r="r" t="t"/>
                <a:pathLst>
                  <a:path extrusionOk="0" h="593" w="1916">
                    <a:moveTo>
                      <a:pt x="460" y="0"/>
                    </a:moveTo>
                    <a:cubicBezTo>
                      <a:pt x="314" y="0"/>
                      <a:pt x="165" y="31"/>
                      <a:pt x="37" y="92"/>
                    </a:cubicBezTo>
                    <a:cubicBezTo>
                      <a:pt x="1" y="105"/>
                      <a:pt x="7" y="153"/>
                      <a:pt x="37" y="159"/>
                    </a:cubicBezTo>
                    <a:cubicBezTo>
                      <a:pt x="189" y="190"/>
                      <a:pt x="347" y="208"/>
                      <a:pt x="499" y="220"/>
                    </a:cubicBezTo>
                    <a:cubicBezTo>
                      <a:pt x="652" y="238"/>
                      <a:pt x="798" y="244"/>
                      <a:pt x="944" y="263"/>
                    </a:cubicBezTo>
                    <a:cubicBezTo>
                      <a:pt x="1254" y="317"/>
                      <a:pt x="1552" y="427"/>
                      <a:pt x="1820" y="585"/>
                    </a:cubicBezTo>
                    <a:cubicBezTo>
                      <a:pt x="1827" y="590"/>
                      <a:pt x="1835" y="592"/>
                      <a:pt x="1843" y="592"/>
                    </a:cubicBezTo>
                    <a:cubicBezTo>
                      <a:pt x="1883" y="592"/>
                      <a:pt x="1916" y="531"/>
                      <a:pt x="1875" y="500"/>
                    </a:cubicBezTo>
                    <a:cubicBezTo>
                      <a:pt x="1601" y="324"/>
                      <a:pt x="1303" y="184"/>
                      <a:pt x="992" y="92"/>
                    </a:cubicBezTo>
                    <a:cubicBezTo>
                      <a:pt x="834" y="38"/>
                      <a:pt x="664" y="7"/>
                      <a:pt x="499" y="1"/>
                    </a:cubicBezTo>
                    <a:cubicBezTo>
                      <a:pt x="486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8" name="Google Shape;4438;p123"/>
              <p:cNvSpPr/>
              <p:nvPr/>
            </p:nvSpPr>
            <p:spPr>
              <a:xfrm>
                <a:off x="2509365" y="2563592"/>
                <a:ext cx="169420" cy="50464"/>
              </a:xfrm>
              <a:custGeom>
                <a:rect b="b" l="l" r="r" t="t"/>
                <a:pathLst>
                  <a:path extrusionOk="0" h="753" w="2528">
                    <a:moveTo>
                      <a:pt x="943" y="0"/>
                    </a:moveTo>
                    <a:cubicBezTo>
                      <a:pt x="746" y="0"/>
                      <a:pt x="549" y="24"/>
                      <a:pt x="358" y="71"/>
                    </a:cubicBezTo>
                    <a:cubicBezTo>
                      <a:pt x="310" y="83"/>
                      <a:pt x="255" y="101"/>
                      <a:pt x="206" y="119"/>
                    </a:cubicBezTo>
                    <a:cubicBezTo>
                      <a:pt x="158" y="150"/>
                      <a:pt x="103" y="180"/>
                      <a:pt x="48" y="204"/>
                    </a:cubicBezTo>
                    <a:cubicBezTo>
                      <a:pt x="1" y="215"/>
                      <a:pt x="22" y="289"/>
                      <a:pt x="72" y="289"/>
                    </a:cubicBezTo>
                    <a:cubicBezTo>
                      <a:pt x="79" y="289"/>
                      <a:pt x="88" y="288"/>
                      <a:pt x="97" y="283"/>
                    </a:cubicBezTo>
                    <a:cubicBezTo>
                      <a:pt x="145" y="265"/>
                      <a:pt x="200" y="253"/>
                      <a:pt x="261" y="253"/>
                    </a:cubicBezTo>
                    <a:cubicBezTo>
                      <a:pt x="310" y="241"/>
                      <a:pt x="358" y="235"/>
                      <a:pt x="413" y="223"/>
                    </a:cubicBezTo>
                    <a:cubicBezTo>
                      <a:pt x="504" y="204"/>
                      <a:pt x="608" y="192"/>
                      <a:pt x="705" y="186"/>
                    </a:cubicBezTo>
                    <a:cubicBezTo>
                      <a:pt x="731" y="185"/>
                      <a:pt x="756" y="185"/>
                      <a:pt x="782" y="185"/>
                    </a:cubicBezTo>
                    <a:cubicBezTo>
                      <a:pt x="958" y="185"/>
                      <a:pt x="1138" y="203"/>
                      <a:pt x="1308" y="235"/>
                    </a:cubicBezTo>
                    <a:cubicBezTo>
                      <a:pt x="1721" y="296"/>
                      <a:pt x="2105" y="472"/>
                      <a:pt x="2427" y="740"/>
                    </a:cubicBezTo>
                    <a:cubicBezTo>
                      <a:pt x="2438" y="749"/>
                      <a:pt x="2448" y="753"/>
                      <a:pt x="2459" y="753"/>
                    </a:cubicBezTo>
                    <a:cubicBezTo>
                      <a:pt x="2497" y="753"/>
                      <a:pt x="2528" y="699"/>
                      <a:pt x="2494" y="661"/>
                    </a:cubicBezTo>
                    <a:cubicBezTo>
                      <a:pt x="2184" y="344"/>
                      <a:pt x="1782" y="125"/>
                      <a:pt x="1350" y="34"/>
                    </a:cubicBezTo>
                    <a:cubicBezTo>
                      <a:pt x="1216" y="12"/>
                      <a:pt x="1079" y="0"/>
                      <a:pt x="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9" name="Google Shape;4439;p123"/>
              <p:cNvSpPr/>
              <p:nvPr/>
            </p:nvSpPr>
            <p:spPr>
              <a:xfrm>
                <a:off x="2553328" y="2670482"/>
                <a:ext cx="89401" cy="31833"/>
              </a:xfrm>
              <a:custGeom>
                <a:rect b="b" l="l" r="r" t="t"/>
                <a:pathLst>
                  <a:path extrusionOk="0" h="475" w="1334">
                    <a:moveTo>
                      <a:pt x="251" y="0"/>
                    </a:moveTo>
                    <a:cubicBezTo>
                      <a:pt x="234" y="0"/>
                      <a:pt x="217" y="1"/>
                      <a:pt x="201" y="3"/>
                    </a:cubicBezTo>
                    <a:cubicBezTo>
                      <a:pt x="191" y="2"/>
                      <a:pt x="181" y="1"/>
                      <a:pt x="172" y="1"/>
                    </a:cubicBezTo>
                    <a:cubicBezTo>
                      <a:pt x="129" y="1"/>
                      <a:pt x="89" y="11"/>
                      <a:pt x="49" y="21"/>
                    </a:cubicBezTo>
                    <a:cubicBezTo>
                      <a:pt x="13" y="33"/>
                      <a:pt x="1" y="76"/>
                      <a:pt x="31" y="100"/>
                    </a:cubicBezTo>
                    <a:cubicBezTo>
                      <a:pt x="116" y="149"/>
                      <a:pt x="207" y="185"/>
                      <a:pt x="305" y="210"/>
                    </a:cubicBezTo>
                    <a:cubicBezTo>
                      <a:pt x="408" y="240"/>
                      <a:pt x="518" y="271"/>
                      <a:pt x="621" y="289"/>
                    </a:cubicBezTo>
                    <a:cubicBezTo>
                      <a:pt x="834" y="325"/>
                      <a:pt x="1041" y="386"/>
                      <a:pt x="1236" y="471"/>
                    </a:cubicBezTo>
                    <a:cubicBezTo>
                      <a:pt x="1242" y="473"/>
                      <a:pt x="1248" y="474"/>
                      <a:pt x="1254" y="474"/>
                    </a:cubicBezTo>
                    <a:cubicBezTo>
                      <a:pt x="1304" y="474"/>
                      <a:pt x="1334" y="407"/>
                      <a:pt x="1284" y="374"/>
                    </a:cubicBezTo>
                    <a:cubicBezTo>
                      <a:pt x="1090" y="264"/>
                      <a:pt x="895" y="173"/>
                      <a:pt x="688" y="88"/>
                    </a:cubicBezTo>
                    <a:cubicBezTo>
                      <a:pt x="585" y="51"/>
                      <a:pt x="481" y="21"/>
                      <a:pt x="372" y="9"/>
                    </a:cubicBezTo>
                    <a:cubicBezTo>
                      <a:pt x="333" y="5"/>
                      <a:pt x="291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0" name="Google Shape;4440;p123"/>
              <p:cNvSpPr/>
              <p:nvPr/>
            </p:nvSpPr>
            <p:spPr>
              <a:xfrm>
                <a:off x="2573299" y="2910399"/>
                <a:ext cx="227189" cy="235567"/>
              </a:xfrm>
              <a:custGeom>
                <a:rect b="b" l="l" r="r" t="t"/>
                <a:pathLst>
                  <a:path extrusionOk="0" h="3515" w="3390">
                    <a:moveTo>
                      <a:pt x="3226" y="1"/>
                    </a:moveTo>
                    <a:lnTo>
                      <a:pt x="749" y="439"/>
                    </a:lnTo>
                    <a:lnTo>
                      <a:pt x="1" y="2337"/>
                    </a:lnTo>
                    <a:cubicBezTo>
                      <a:pt x="1" y="2337"/>
                      <a:pt x="1027" y="3514"/>
                      <a:pt x="2687" y="3514"/>
                    </a:cubicBezTo>
                    <a:cubicBezTo>
                      <a:pt x="2910" y="3514"/>
                      <a:pt x="3145" y="3493"/>
                      <a:pt x="3390" y="3445"/>
                    </a:cubicBezTo>
                    <a:lnTo>
                      <a:pt x="32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441" name="Google Shape;4441;p123"/>
          <p:cNvGrpSpPr/>
          <p:nvPr/>
        </p:nvGrpSpPr>
        <p:grpSpPr>
          <a:xfrm flipH="1" rot="8100000">
            <a:off x="3806547" y="3836509"/>
            <a:ext cx="1924526" cy="1364190"/>
            <a:chOff x="193669" y="148127"/>
            <a:chExt cx="1982873" cy="1405549"/>
          </a:xfrm>
        </p:grpSpPr>
        <p:sp>
          <p:nvSpPr>
            <p:cNvPr id="4442" name="Google Shape;4442;p123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43" name="Google Shape;4443;p123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444" name="Google Shape;4444;p12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5" name="Google Shape;4445;p12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46" name="Google Shape;4446;p123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4447" name="Google Shape;4447;p123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8" name="Google Shape;4448;p123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449" name="Google Shape;4449;p123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4450" name="Google Shape;4450;p123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1" name="Google Shape;4451;p123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2" name="Google Shape;4452;p123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3" name="Google Shape;4453;p123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54" name="Google Shape;4454;p123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4455" name="Google Shape;4455;p123"/>
          <p:cNvGrpSpPr/>
          <p:nvPr/>
        </p:nvGrpSpPr>
        <p:grpSpPr>
          <a:xfrm rot="7166138">
            <a:off x="6167928" y="2816570"/>
            <a:ext cx="661435" cy="929041"/>
            <a:chOff x="2374700" y="1056350"/>
            <a:chExt cx="797300" cy="1119875"/>
          </a:xfrm>
        </p:grpSpPr>
        <p:sp>
          <p:nvSpPr>
            <p:cNvPr id="4456" name="Google Shape;4456;p123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23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23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23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23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23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23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3" name="Google Shape;4463;p123"/>
          <p:cNvGrpSpPr/>
          <p:nvPr/>
        </p:nvGrpSpPr>
        <p:grpSpPr>
          <a:xfrm>
            <a:off x="7733462" y="3836520"/>
            <a:ext cx="852312" cy="681830"/>
            <a:chOff x="580120" y="3836520"/>
            <a:chExt cx="852312" cy="681830"/>
          </a:xfrm>
        </p:grpSpPr>
        <p:sp>
          <p:nvSpPr>
            <p:cNvPr id="4464" name="Google Shape;4464;p123">
              <a:hlinkClick/>
            </p:cNvPr>
            <p:cNvSpPr/>
            <p:nvPr/>
          </p:nvSpPr>
          <p:spPr>
            <a:xfrm flipH="1">
              <a:off x="749375" y="4154139"/>
              <a:ext cx="490089" cy="364199"/>
            </a:xfrm>
            <a:custGeom>
              <a:rect b="b" l="l" r="r" t="t"/>
              <a:pathLst>
                <a:path extrusionOk="0" h="701" w="943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65" name="Google Shape;4465;p123"/>
            <p:cNvGrpSpPr/>
            <p:nvPr/>
          </p:nvGrpSpPr>
          <p:grpSpPr>
            <a:xfrm flipH="1">
              <a:off x="580120" y="3836520"/>
              <a:ext cx="852312" cy="564188"/>
              <a:chOff x="7714849" y="3836520"/>
              <a:chExt cx="852312" cy="564188"/>
            </a:xfrm>
          </p:grpSpPr>
          <p:sp>
            <p:nvSpPr>
              <p:cNvPr id="4466" name="Google Shape;4466;p123"/>
              <p:cNvSpPr/>
              <p:nvPr/>
            </p:nvSpPr>
            <p:spPr>
              <a:xfrm rot="6395088">
                <a:off x="7873578" y="4079841"/>
                <a:ext cx="164284" cy="376748"/>
              </a:xfrm>
              <a:custGeom>
                <a:rect b="b" l="l" r="r" t="t"/>
                <a:pathLst>
                  <a:path extrusionOk="0" h="18165" w="7921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7" name="Google Shape;4467;p123"/>
              <p:cNvSpPr/>
              <p:nvPr/>
            </p:nvSpPr>
            <p:spPr>
              <a:xfrm rot="938168">
                <a:off x="8258408" y="3885292"/>
                <a:ext cx="164282" cy="376743"/>
              </a:xfrm>
              <a:custGeom>
                <a:rect b="b" l="l" r="r" t="t"/>
                <a:pathLst>
                  <a:path extrusionOk="0" h="18165" w="7921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8" name="Google Shape;4468;p123"/>
              <p:cNvSpPr/>
              <p:nvPr/>
            </p:nvSpPr>
            <p:spPr>
              <a:xfrm rot="7166138">
                <a:off x="8338996" y="3871864"/>
                <a:ext cx="193565" cy="192486"/>
              </a:xfrm>
              <a:custGeom>
                <a:rect b="b" l="l" r="r" t="t"/>
                <a:pathLst>
                  <a:path extrusionOk="0" h="9281" w="9333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9" name="Google Shape;4469;p123"/>
              <p:cNvSpPr/>
              <p:nvPr/>
            </p:nvSpPr>
            <p:spPr>
              <a:xfrm rot="9061129">
                <a:off x="7736606" y="4096964"/>
                <a:ext cx="122026" cy="121347"/>
              </a:xfrm>
              <a:custGeom>
                <a:rect b="b" l="l" r="r" t="t"/>
                <a:pathLst>
                  <a:path extrusionOk="0" h="9281" w="9333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70" name="Google Shape;4470;p123"/>
            <p:cNvSpPr/>
            <p:nvPr/>
          </p:nvSpPr>
          <p:spPr>
            <a:xfrm>
              <a:off x="803450" y="4154150"/>
              <a:ext cx="364200" cy="3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71" name="Google Shape;4471;p123"/>
            <p:cNvGrpSpPr/>
            <p:nvPr/>
          </p:nvGrpSpPr>
          <p:grpSpPr>
            <a:xfrm>
              <a:off x="880179" y="4234256"/>
              <a:ext cx="210620" cy="203897"/>
              <a:chOff x="4413424" y="4296701"/>
              <a:chExt cx="317151" cy="306981"/>
            </a:xfrm>
          </p:grpSpPr>
          <p:sp>
            <p:nvSpPr>
              <p:cNvPr id="4472" name="Google Shape;4472;p123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rect b="b" l="l" r="r" t="t"/>
                <a:pathLst>
                  <a:path extrusionOk="0" h="9513" w="19529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4473" name="Google Shape;4473;p123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4474" name="Google Shape;4474;p123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475" name="Google Shape;4475;p123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fmla="val 7736" name="adj1"/>
                    <a:gd fmla="val 0" name="adj2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476" name="Google Shape;4476;p123">
            <a:hlinkClick/>
          </p:cNvPr>
          <p:cNvSpPr/>
          <p:nvPr/>
        </p:nvSpPr>
        <p:spPr>
          <a:xfrm>
            <a:off x="7956730" y="4154150"/>
            <a:ext cx="364200" cy="364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0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Google Shape;4481;p124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OUR </a:t>
            </a:r>
            <a:r>
              <a:rPr b="1" lang="en" sz="32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TEAM</a:t>
            </a:r>
            <a:endParaRPr b="1" sz="32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82" name="Google Shape;4482;p124"/>
          <p:cNvSpPr txBox="1"/>
          <p:nvPr/>
        </p:nvSpPr>
        <p:spPr>
          <a:xfrm>
            <a:off x="897475" y="3011617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MATILDE </a:t>
            </a: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TEIXEIRA</a:t>
            </a:r>
            <a:endParaRPr b="1" sz="1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83" name="Google Shape;4483;p124"/>
          <p:cNvSpPr txBox="1"/>
          <p:nvPr/>
        </p:nvSpPr>
        <p:spPr>
          <a:xfrm>
            <a:off x="8975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Project Manager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484" name="Google Shape;4484;p124"/>
          <p:cNvPicPr preferRelativeResize="0"/>
          <p:nvPr/>
        </p:nvPicPr>
        <p:blipFill rotWithShape="1">
          <a:blip r:embed="rId3">
            <a:alphaModFix/>
          </a:blip>
          <a:srcRect b="25368" l="20245" r="20245" t="15121"/>
          <a:stretch/>
        </p:blipFill>
        <p:spPr>
          <a:xfrm>
            <a:off x="9766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85" name="Google Shape;4485;p124"/>
          <p:cNvSpPr txBox="1"/>
          <p:nvPr/>
        </p:nvSpPr>
        <p:spPr>
          <a:xfrm>
            <a:off x="2399850" y="3011955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GUILHERME </a:t>
            </a:r>
            <a:r>
              <a:rPr b="1" lang="en" sz="16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AMORIM</a:t>
            </a:r>
            <a:endParaRPr b="1" sz="16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86" name="Google Shape;4486;p124"/>
          <p:cNvSpPr txBox="1"/>
          <p:nvPr/>
        </p:nvSpPr>
        <p:spPr>
          <a:xfrm>
            <a:off x="2399946" y="3590736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Product Owner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487" name="Google Shape;4487;p124"/>
          <p:cNvPicPr preferRelativeResize="0"/>
          <p:nvPr/>
        </p:nvPicPr>
        <p:blipFill rotWithShape="1">
          <a:blip r:embed="rId4">
            <a:alphaModFix/>
          </a:blip>
          <a:srcRect b="26505" l="10834" r="10826" t="14736"/>
          <a:stretch/>
        </p:blipFill>
        <p:spPr>
          <a:xfrm>
            <a:off x="2478985" y="1718229"/>
            <a:ext cx="1188600" cy="1188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488" name="Google Shape;4488;p124"/>
          <p:cNvGrpSpPr/>
          <p:nvPr/>
        </p:nvGrpSpPr>
        <p:grpSpPr>
          <a:xfrm rot="-6477724">
            <a:off x="7439901" y="549696"/>
            <a:ext cx="475898" cy="397892"/>
            <a:chOff x="5428050" y="3546975"/>
            <a:chExt cx="475878" cy="397876"/>
          </a:xfrm>
        </p:grpSpPr>
        <p:sp>
          <p:nvSpPr>
            <p:cNvPr id="4489" name="Google Shape;4489;p124"/>
            <p:cNvSpPr/>
            <p:nvPr/>
          </p:nvSpPr>
          <p:spPr>
            <a:xfrm>
              <a:off x="5509829" y="3637232"/>
              <a:ext cx="92935" cy="234122"/>
            </a:xfrm>
            <a:custGeom>
              <a:rect b="b" l="l" r="r" t="t"/>
              <a:pathLst>
                <a:path extrusionOk="0" h="3590" w="1425">
                  <a:moveTo>
                    <a:pt x="239" y="1"/>
                  </a:moveTo>
                  <a:cubicBezTo>
                    <a:pt x="178" y="1"/>
                    <a:pt x="117" y="28"/>
                    <a:pt x="67" y="90"/>
                  </a:cubicBezTo>
                  <a:cubicBezTo>
                    <a:pt x="25" y="139"/>
                    <a:pt x="0" y="200"/>
                    <a:pt x="7" y="267"/>
                  </a:cubicBezTo>
                  <a:cubicBezTo>
                    <a:pt x="13" y="334"/>
                    <a:pt x="25" y="407"/>
                    <a:pt x="49" y="474"/>
                  </a:cubicBezTo>
                  <a:cubicBezTo>
                    <a:pt x="98" y="638"/>
                    <a:pt x="153" y="802"/>
                    <a:pt x="195" y="972"/>
                  </a:cubicBezTo>
                  <a:cubicBezTo>
                    <a:pt x="293" y="1295"/>
                    <a:pt x="390" y="1630"/>
                    <a:pt x="487" y="1952"/>
                  </a:cubicBezTo>
                  <a:cubicBezTo>
                    <a:pt x="566" y="2214"/>
                    <a:pt x="645" y="2482"/>
                    <a:pt x="731" y="2743"/>
                  </a:cubicBezTo>
                  <a:cubicBezTo>
                    <a:pt x="816" y="2999"/>
                    <a:pt x="883" y="3339"/>
                    <a:pt x="1084" y="3540"/>
                  </a:cubicBezTo>
                  <a:cubicBezTo>
                    <a:pt x="1117" y="3574"/>
                    <a:pt x="1160" y="3589"/>
                    <a:pt x="1202" y="3589"/>
                  </a:cubicBezTo>
                  <a:cubicBezTo>
                    <a:pt x="1281" y="3589"/>
                    <a:pt x="1358" y="3534"/>
                    <a:pt x="1370" y="3443"/>
                  </a:cubicBezTo>
                  <a:cubicBezTo>
                    <a:pt x="1424" y="3187"/>
                    <a:pt x="1303" y="2907"/>
                    <a:pt x="1236" y="2658"/>
                  </a:cubicBezTo>
                  <a:cubicBezTo>
                    <a:pt x="1163" y="2378"/>
                    <a:pt x="1071" y="2098"/>
                    <a:pt x="986" y="1818"/>
                  </a:cubicBezTo>
                  <a:cubicBezTo>
                    <a:pt x="895" y="1514"/>
                    <a:pt x="798" y="1210"/>
                    <a:pt x="700" y="906"/>
                  </a:cubicBezTo>
                  <a:cubicBezTo>
                    <a:pt x="627" y="668"/>
                    <a:pt x="566" y="407"/>
                    <a:pt x="475" y="175"/>
                  </a:cubicBezTo>
                  <a:cubicBezTo>
                    <a:pt x="427" y="68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124"/>
            <p:cNvSpPr/>
            <p:nvPr/>
          </p:nvSpPr>
          <p:spPr>
            <a:xfrm>
              <a:off x="5601912" y="3745032"/>
              <a:ext cx="225848" cy="123517"/>
            </a:xfrm>
            <a:custGeom>
              <a:rect b="b" l="l" r="r" t="t"/>
              <a:pathLst>
                <a:path extrusionOk="0" h="1894" w="3463">
                  <a:moveTo>
                    <a:pt x="3195" y="1"/>
                  </a:moveTo>
                  <a:cubicBezTo>
                    <a:pt x="3161" y="1"/>
                    <a:pt x="3127" y="9"/>
                    <a:pt x="3097" y="25"/>
                  </a:cubicBezTo>
                  <a:lnTo>
                    <a:pt x="2939" y="104"/>
                  </a:lnTo>
                  <a:cubicBezTo>
                    <a:pt x="2787" y="153"/>
                    <a:pt x="2641" y="232"/>
                    <a:pt x="2507" y="293"/>
                  </a:cubicBezTo>
                  <a:cubicBezTo>
                    <a:pt x="2239" y="409"/>
                    <a:pt x="1972" y="536"/>
                    <a:pt x="1710" y="664"/>
                  </a:cubicBezTo>
                  <a:cubicBezTo>
                    <a:pt x="1546" y="737"/>
                    <a:pt x="1381" y="816"/>
                    <a:pt x="1217" y="895"/>
                  </a:cubicBezTo>
                  <a:cubicBezTo>
                    <a:pt x="1065" y="975"/>
                    <a:pt x="913" y="1041"/>
                    <a:pt x="761" y="1114"/>
                  </a:cubicBezTo>
                  <a:cubicBezTo>
                    <a:pt x="639" y="1175"/>
                    <a:pt x="499" y="1236"/>
                    <a:pt x="365" y="1309"/>
                  </a:cubicBezTo>
                  <a:lnTo>
                    <a:pt x="359" y="1309"/>
                  </a:lnTo>
                  <a:lnTo>
                    <a:pt x="158" y="1400"/>
                  </a:lnTo>
                  <a:cubicBezTo>
                    <a:pt x="85" y="1437"/>
                    <a:pt x="31" y="1504"/>
                    <a:pt x="12" y="1589"/>
                  </a:cubicBezTo>
                  <a:cubicBezTo>
                    <a:pt x="0" y="1674"/>
                    <a:pt x="24" y="1766"/>
                    <a:pt x="79" y="1826"/>
                  </a:cubicBezTo>
                  <a:cubicBezTo>
                    <a:pt x="117" y="1872"/>
                    <a:pt x="169" y="1894"/>
                    <a:pt x="223" y="1894"/>
                  </a:cubicBezTo>
                  <a:cubicBezTo>
                    <a:pt x="256" y="1894"/>
                    <a:pt x="290" y="1885"/>
                    <a:pt x="323" y="1869"/>
                  </a:cubicBezTo>
                  <a:lnTo>
                    <a:pt x="481" y="1790"/>
                  </a:lnTo>
                  <a:cubicBezTo>
                    <a:pt x="633" y="1741"/>
                    <a:pt x="773" y="1662"/>
                    <a:pt x="913" y="1601"/>
                  </a:cubicBezTo>
                  <a:cubicBezTo>
                    <a:pt x="1181" y="1486"/>
                    <a:pt x="1442" y="1358"/>
                    <a:pt x="1710" y="1230"/>
                  </a:cubicBezTo>
                  <a:cubicBezTo>
                    <a:pt x="1874" y="1157"/>
                    <a:pt x="2039" y="1078"/>
                    <a:pt x="2197" y="999"/>
                  </a:cubicBezTo>
                  <a:cubicBezTo>
                    <a:pt x="2349" y="926"/>
                    <a:pt x="2507" y="853"/>
                    <a:pt x="2659" y="774"/>
                  </a:cubicBezTo>
                  <a:cubicBezTo>
                    <a:pt x="2787" y="713"/>
                    <a:pt x="2927" y="652"/>
                    <a:pt x="3061" y="585"/>
                  </a:cubicBezTo>
                  <a:lnTo>
                    <a:pt x="3262" y="488"/>
                  </a:lnTo>
                  <a:cubicBezTo>
                    <a:pt x="3335" y="451"/>
                    <a:pt x="3389" y="384"/>
                    <a:pt x="3408" y="305"/>
                  </a:cubicBezTo>
                  <a:cubicBezTo>
                    <a:pt x="3462" y="220"/>
                    <a:pt x="3432" y="104"/>
                    <a:pt x="3341" y="68"/>
                  </a:cubicBezTo>
                  <a:cubicBezTo>
                    <a:pt x="3303" y="23"/>
                    <a:pt x="3249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24"/>
            <p:cNvSpPr/>
            <p:nvPr/>
          </p:nvSpPr>
          <p:spPr>
            <a:xfrm>
              <a:off x="5742775" y="3680600"/>
              <a:ext cx="161152" cy="144386"/>
            </a:xfrm>
            <a:custGeom>
              <a:rect b="b" l="l" r="r" t="t"/>
              <a:pathLst>
                <a:path extrusionOk="0" h="2214" w="2471">
                  <a:moveTo>
                    <a:pt x="1291" y="0"/>
                  </a:moveTo>
                  <a:cubicBezTo>
                    <a:pt x="952" y="0"/>
                    <a:pt x="612" y="151"/>
                    <a:pt x="384" y="405"/>
                  </a:cubicBezTo>
                  <a:cubicBezTo>
                    <a:pt x="0" y="837"/>
                    <a:pt x="67" y="1531"/>
                    <a:pt x="487" y="1914"/>
                  </a:cubicBezTo>
                  <a:cubicBezTo>
                    <a:pt x="560" y="1981"/>
                    <a:pt x="645" y="2042"/>
                    <a:pt x="730" y="2084"/>
                  </a:cubicBezTo>
                  <a:cubicBezTo>
                    <a:pt x="897" y="2170"/>
                    <a:pt x="1086" y="2214"/>
                    <a:pt x="1275" y="2214"/>
                  </a:cubicBezTo>
                  <a:cubicBezTo>
                    <a:pt x="1568" y="2214"/>
                    <a:pt x="1859" y="2108"/>
                    <a:pt x="2063" y="1890"/>
                  </a:cubicBezTo>
                  <a:cubicBezTo>
                    <a:pt x="2471" y="1464"/>
                    <a:pt x="2459" y="746"/>
                    <a:pt x="2051" y="326"/>
                  </a:cubicBezTo>
                  <a:cubicBezTo>
                    <a:pt x="2027" y="295"/>
                    <a:pt x="1996" y="265"/>
                    <a:pt x="1966" y="241"/>
                  </a:cubicBezTo>
                  <a:cubicBezTo>
                    <a:pt x="1767" y="75"/>
                    <a:pt x="1529" y="0"/>
                    <a:pt x="1291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24"/>
            <p:cNvSpPr/>
            <p:nvPr/>
          </p:nvSpPr>
          <p:spPr>
            <a:xfrm>
              <a:off x="5476504" y="3748032"/>
              <a:ext cx="220696" cy="196819"/>
            </a:xfrm>
            <a:custGeom>
              <a:rect b="b" l="l" r="r" t="t"/>
              <a:pathLst>
                <a:path extrusionOk="0" h="3018" w="3384">
                  <a:moveTo>
                    <a:pt x="1770" y="0"/>
                  </a:moveTo>
                  <a:cubicBezTo>
                    <a:pt x="1391" y="0"/>
                    <a:pt x="1017" y="147"/>
                    <a:pt x="737" y="423"/>
                  </a:cubicBezTo>
                  <a:cubicBezTo>
                    <a:pt x="232" y="910"/>
                    <a:pt x="0" y="1720"/>
                    <a:pt x="402" y="2377"/>
                  </a:cubicBezTo>
                  <a:cubicBezTo>
                    <a:pt x="457" y="2474"/>
                    <a:pt x="524" y="2559"/>
                    <a:pt x="603" y="2632"/>
                  </a:cubicBezTo>
                  <a:cubicBezTo>
                    <a:pt x="873" y="2889"/>
                    <a:pt x="1249" y="3018"/>
                    <a:pt x="1633" y="3018"/>
                  </a:cubicBezTo>
                  <a:cubicBezTo>
                    <a:pt x="1943" y="3018"/>
                    <a:pt x="2257" y="2934"/>
                    <a:pt x="2526" y="2766"/>
                  </a:cubicBezTo>
                  <a:cubicBezTo>
                    <a:pt x="3286" y="2285"/>
                    <a:pt x="3384" y="1154"/>
                    <a:pt x="2860" y="515"/>
                  </a:cubicBezTo>
                  <a:cubicBezTo>
                    <a:pt x="2739" y="357"/>
                    <a:pt x="2580" y="235"/>
                    <a:pt x="2398" y="144"/>
                  </a:cubicBezTo>
                  <a:cubicBezTo>
                    <a:pt x="2198" y="47"/>
                    <a:pt x="1983" y="0"/>
                    <a:pt x="1770" y="0"/>
                  </a:cubicBezTo>
                  <a:close/>
                </a:path>
              </a:pathLst>
            </a:custGeom>
            <a:solidFill>
              <a:srgbClr val="E54E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24"/>
            <p:cNvSpPr/>
            <p:nvPr/>
          </p:nvSpPr>
          <p:spPr>
            <a:xfrm>
              <a:off x="5428050" y="3546975"/>
              <a:ext cx="166761" cy="143603"/>
            </a:xfrm>
            <a:custGeom>
              <a:rect b="b" l="l" r="r" t="t"/>
              <a:pathLst>
                <a:path extrusionOk="0" h="2202" w="2557">
                  <a:moveTo>
                    <a:pt x="1336" y="0"/>
                  </a:moveTo>
                  <a:cubicBezTo>
                    <a:pt x="1004" y="0"/>
                    <a:pt x="679" y="141"/>
                    <a:pt x="451" y="403"/>
                  </a:cubicBezTo>
                  <a:cubicBezTo>
                    <a:pt x="403" y="458"/>
                    <a:pt x="366" y="513"/>
                    <a:pt x="330" y="574"/>
                  </a:cubicBezTo>
                  <a:cubicBezTo>
                    <a:pt x="1" y="1164"/>
                    <a:pt x="275" y="1748"/>
                    <a:pt x="737" y="2028"/>
                  </a:cubicBezTo>
                  <a:cubicBezTo>
                    <a:pt x="917" y="2138"/>
                    <a:pt x="1126" y="2202"/>
                    <a:pt x="1340" y="2202"/>
                  </a:cubicBezTo>
                  <a:cubicBezTo>
                    <a:pt x="1610" y="2202"/>
                    <a:pt x="1887" y="2099"/>
                    <a:pt x="2119" y="1858"/>
                  </a:cubicBezTo>
                  <a:cubicBezTo>
                    <a:pt x="2557" y="1407"/>
                    <a:pt x="2514" y="634"/>
                    <a:pt x="2033" y="239"/>
                  </a:cubicBezTo>
                  <a:cubicBezTo>
                    <a:pt x="1948" y="166"/>
                    <a:pt x="1851" y="111"/>
                    <a:pt x="1747" y="75"/>
                  </a:cubicBezTo>
                  <a:cubicBezTo>
                    <a:pt x="1613" y="25"/>
                    <a:pt x="1474" y="0"/>
                    <a:pt x="1336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94" name="Google Shape;4494;p124"/>
          <p:cNvSpPr txBox="1"/>
          <p:nvPr/>
        </p:nvSpPr>
        <p:spPr>
          <a:xfrm>
            <a:off x="3901925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ALEXANDRE </a:t>
            </a: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RIBEIRO</a:t>
            </a:r>
            <a:endParaRPr b="1" sz="1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95" name="Google Shape;4495;p124"/>
          <p:cNvSpPr txBox="1"/>
          <p:nvPr/>
        </p:nvSpPr>
        <p:spPr>
          <a:xfrm>
            <a:off x="390202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DevOps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496" name="Google Shape;4496;p124"/>
          <p:cNvPicPr preferRelativeResize="0"/>
          <p:nvPr/>
        </p:nvPicPr>
        <p:blipFill rotWithShape="1">
          <a:blip r:embed="rId5">
            <a:alphaModFix/>
          </a:blip>
          <a:srcRect b="9369" l="0" r="0" t="9369"/>
          <a:stretch/>
        </p:blipFill>
        <p:spPr>
          <a:xfrm>
            <a:off x="3981075" y="1717675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497" name="Google Shape;4497;p124"/>
          <p:cNvSpPr txBox="1"/>
          <p:nvPr/>
        </p:nvSpPr>
        <p:spPr>
          <a:xfrm>
            <a:off x="5404300" y="3011705"/>
            <a:ext cx="134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RAFAEL </a:t>
            </a:r>
            <a:r>
              <a:rPr b="1" lang="en" sz="16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FERREIRA</a:t>
            </a:r>
            <a:endParaRPr b="1" sz="16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98" name="Google Shape;4498;p124"/>
          <p:cNvSpPr txBox="1"/>
          <p:nvPr/>
        </p:nvSpPr>
        <p:spPr>
          <a:xfrm>
            <a:off x="5404396" y="3590486"/>
            <a:ext cx="134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Architect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499" name="Google Shape;4499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3435" y="1717979"/>
            <a:ext cx="1188600" cy="118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00" name="Google Shape;4500;p124"/>
          <p:cNvSpPr txBox="1"/>
          <p:nvPr/>
        </p:nvSpPr>
        <p:spPr>
          <a:xfrm>
            <a:off x="6906375" y="3011616"/>
            <a:ext cx="13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RODRIGO </a:t>
            </a: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GRAÇA</a:t>
            </a:r>
            <a:endParaRPr b="1" sz="16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01" name="Google Shape;4501;p124"/>
          <p:cNvSpPr txBox="1"/>
          <p:nvPr/>
        </p:nvSpPr>
        <p:spPr>
          <a:xfrm>
            <a:off x="6906472" y="3590476"/>
            <a:ext cx="13467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Tester</a:t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502" name="Google Shape;4502;p124"/>
          <p:cNvPicPr preferRelativeResize="0"/>
          <p:nvPr/>
        </p:nvPicPr>
        <p:blipFill rotWithShape="1">
          <a:blip r:embed="rId7">
            <a:alphaModFix/>
          </a:blip>
          <a:srcRect b="2915" l="7374" r="7366" t="11825"/>
          <a:stretch/>
        </p:blipFill>
        <p:spPr>
          <a:xfrm>
            <a:off x="6985527" y="1717663"/>
            <a:ext cx="1188600" cy="1188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6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125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GUIDING</a:t>
            </a:r>
            <a:r>
              <a:rPr b="1" lang="en" sz="32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 TEACHERS</a:t>
            </a:r>
            <a:endParaRPr b="1" sz="32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grpSp>
        <p:nvGrpSpPr>
          <p:cNvPr id="4508" name="Google Shape;4508;p125"/>
          <p:cNvGrpSpPr/>
          <p:nvPr/>
        </p:nvGrpSpPr>
        <p:grpSpPr>
          <a:xfrm rot="-1207974">
            <a:off x="505398" y="517188"/>
            <a:ext cx="1048873" cy="1052118"/>
            <a:chOff x="898761" y="436869"/>
            <a:chExt cx="1048869" cy="1052114"/>
          </a:xfrm>
        </p:grpSpPr>
        <p:sp>
          <p:nvSpPr>
            <p:cNvPr id="4509" name="Google Shape;4509;p125"/>
            <p:cNvSpPr/>
            <p:nvPr/>
          </p:nvSpPr>
          <p:spPr>
            <a:xfrm rot="4500031">
              <a:off x="1166917" y="737044"/>
              <a:ext cx="164275" cy="376726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125"/>
            <p:cNvSpPr/>
            <p:nvPr/>
          </p:nvSpPr>
          <p:spPr>
            <a:xfrm rot="4500031">
              <a:off x="1166917" y="805594"/>
              <a:ext cx="164275" cy="376726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125"/>
            <p:cNvSpPr/>
            <p:nvPr/>
          </p:nvSpPr>
          <p:spPr>
            <a:xfrm rot="899969">
              <a:off x="1437293" y="672394"/>
              <a:ext cx="164275" cy="376726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125"/>
            <p:cNvSpPr/>
            <p:nvPr/>
          </p:nvSpPr>
          <p:spPr>
            <a:xfrm rot="4948648">
              <a:off x="1521519" y="833035"/>
              <a:ext cx="164270" cy="37671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125"/>
            <p:cNvSpPr/>
            <p:nvPr/>
          </p:nvSpPr>
          <p:spPr>
            <a:xfrm rot="8528046">
              <a:off x="1374114" y="918197"/>
              <a:ext cx="164275" cy="376726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14" name="Google Shape;4514;p125"/>
            <p:cNvGrpSpPr/>
            <p:nvPr/>
          </p:nvGrpSpPr>
          <p:grpSpPr>
            <a:xfrm rot="-2380882">
              <a:off x="1056374" y="583726"/>
              <a:ext cx="733644" cy="758399"/>
              <a:chOff x="1203900" y="330425"/>
              <a:chExt cx="743799" cy="768897"/>
            </a:xfrm>
          </p:grpSpPr>
          <p:sp>
            <p:nvSpPr>
              <p:cNvPr id="4515" name="Google Shape;4515;p125"/>
              <p:cNvSpPr/>
              <p:nvPr/>
            </p:nvSpPr>
            <p:spPr>
              <a:xfrm>
                <a:off x="1805061" y="591673"/>
                <a:ext cx="142638" cy="142604"/>
              </a:xfrm>
              <a:custGeom>
                <a:rect b="b" l="l" r="r" t="t"/>
                <a:pathLst>
                  <a:path extrusionOk="0" h="4189" w="4190">
                    <a:moveTo>
                      <a:pt x="2095" y="0"/>
                    </a:moveTo>
                    <a:cubicBezTo>
                      <a:pt x="939" y="0"/>
                      <a:pt x="0" y="939"/>
                      <a:pt x="0" y="2095"/>
                    </a:cubicBezTo>
                    <a:cubicBezTo>
                      <a:pt x="0" y="3251"/>
                      <a:pt x="939" y="4189"/>
                      <a:pt x="2095" y="4189"/>
                    </a:cubicBezTo>
                    <a:cubicBezTo>
                      <a:pt x="3251" y="4189"/>
                      <a:pt x="4189" y="3251"/>
                      <a:pt x="4189" y="2095"/>
                    </a:cubicBezTo>
                    <a:cubicBezTo>
                      <a:pt x="4189" y="939"/>
                      <a:pt x="3251" y="0"/>
                      <a:pt x="2095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125"/>
              <p:cNvSpPr/>
              <p:nvPr/>
            </p:nvSpPr>
            <p:spPr>
              <a:xfrm>
                <a:off x="1692686" y="921347"/>
                <a:ext cx="142638" cy="142638"/>
              </a:xfrm>
              <a:custGeom>
                <a:rect b="b" l="l" r="r" t="t"/>
                <a:pathLst>
                  <a:path extrusionOk="0" h="4190" w="4190">
                    <a:moveTo>
                      <a:pt x="2095" y="0"/>
                    </a:moveTo>
                    <a:cubicBezTo>
                      <a:pt x="939" y="0"/>
                      <a:pt x="1" y="939"/>
                      <a:pt x="1" y="2095"/>
                    </a:cubicBezTo>
                    <a:cubicBezTo>
                      <a:pt x="1" y="3251"/>
                      <a:pt x="939" y="4189"/>
                      <a:pt x="2095" y="4189"/>
                    </a:cubicBezTo>
                    <a:cubicBezTo>
                      <a:pt x="3251" y="4189"/>
                      <a:pt x="4189" y="3251"/>
                      <a:pt x="4189" y="2095"/>
                    </a:cubicBezTo>
                    <a:cubicBezTo>
                      <a:pt x="4189" y="939"/>
                      <a:pt x="3251" y="0"/>
                      <a:pt x="2095" y="0"/>
                    </a:cubicBezTo>
                    <a:close/>
                  </a:path>
                </a:pathLst>
              </a:custGeom>
              <a:solidFill>
                <a:srgbClr val="E54E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7" name="Google Shape;4517;p125"/>
              <p:cNvSpPr/>
              <p:nvPr/>
            </p:nvSpPr>
            <p:spPr>
              <a:xfrm>
                <a:off x="1366454" y="956718"/>
                <a:ext cx="142604" cy="142604"/>
              </a:xfrm>
              <a:custGeom>
                <a:rect b="b" l="l" r="r" t="t"/>
                <a:pathLst>
                  <a:path extrusionOk="0" h="4189" w="4189">
                    <a:moveTo>
                      <a:pt x="2094" y="0"/>
                    </a:moveTo>
                    <a:cubicBezTo>
                      <a:pt x="938" y="0"/>
                      <a:pt x="0" y="938"/>
                      <a:pt x="0" y="2095"/>
                    </a:cubicBezTo>
                    <a:cubicBezTo>
                      <a:pt x="0" y="3251"/>
                      <a:pt x="938" y="4189"/>
                      <a:pt x="2094" y="4189"/>
                    </a:cubicBezTo>
                    <a:cubicBezTo>
                      <a:pt x="3251" y="4189"/>
                      <a:pt x="4189" y="3251"/>
                      <a:pt x="4189" y="2095"/>
                    </a:cubicBezTo>
                    <a:cubicBezTo>
                      <a:pt x="4189" y="938"/>
                      <a:pt x="3251" y="0"/>
                      <a:pt x="2094" y="0"/>
                    </a:cubicBezTo>
                    <a:close/>
                  </a:path>
                </a:pathLst>
              </a:custGeom>
              <a:solidFill>
                <a:srgbClr val="4A66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8" name="Google Shape;4518;p125"/>
              <p:cNvSpPr/>
              <p:nvPr/>
            </p:nvSpPr>
            <p:spPr>
              <a:xfrm>
                <a:off x="1203900" y="330425"/>
                <a:ext cx="275506" cy="276085"/>
              </a:xfrm>
              <a:custGeom>
                <a:rect b="b" l="l" r="r" t="t"/>
                <a:pathLst>
                  <a:path extrusionOk="0" h="8110" w="8093">
                    <a:moveTo>
                      <a:pt x="4055" y="1"/>
                    </a:moveTo>
                    <a:cubicBezTo>
                      <a:pt x="1810" y="1"/>
                      <a:pt x="0" y="1827"/>
                      <a:pt x="0" y="4055"/>
                    </a:cubicBezTo>
                    <a:cubicBezTo>
                      <a:pt x="0" y="6300"/>
                      <a:pt x="1810" y="8110"/>
                      <a:pt x="4055" y="8110"/>
                    </a:cubicBezTo>
                    <a:cubicBezTo>
                      <a:pt x="6283" y="8110"/>
                      <a:pt x="8093" y="6300"/>
                      <a:pt x="8093" y="4055"/>
                    </a:cubicBezTo>
                    <a:cubicBezTo>
                      <a:pt x="8093" y="1827"/>
                      <a:pt x="6283" y="1"/>
                      <a:pt x="4055" y="1"/>
                    </a:cubicBezTo>
                    <a:close/>
                  </a:path>
                </a:pathLst>
              </a:custGeom>
              <a:solidFill>
                <a:srgbClr val="788B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9" name="Google Shape;4519;p125"/>
              <p:cNvSpPr/>
              <p:nvPr/>
            </p:nvSpPr>
            <p:spPr>
              <a:xfrm>
                <a:off x="1417212" y="600524"/>
                <a:ext cx="307472" cy="275710"/>
              </a:xfrm>
              <a:custGeom>
                <a:rect b="b" l="l" r="r" t="t"/>
                <a:pathLst>
                  <a:path extrusionOk="0" h="8099" w="9032">
                    <a:moveTo>
                      <a:pt x="4528" y="1"/>
                    </a:moveTo>
                    <a:cubicBezTo>
                      <a:pt x="3573" y="1"/>
                      <a:pt x="2614" y="335"/>
                      <a:pt x="1843" y="1014"/>
                    </a:cubicBezTo>
                    <a:cubicBezTo>
                      <a:pt x="168" y="2505"/>
                      <a:pt x="0" y="5051"/>
                      <a:pt x="1491" y="6727"/>
                    </a:cubicBezTo>
                    <a:cubicBezTo>
                      <a:pt x="2289" y="7633"/>
                      <a:pt x="3405" y="8098"/>
                      <a:pt x="4527" y="8098"/>
                    </a:cubicBezTo>
                    <a:cubicBezTo>
                      <a:pt x="5479" y="8098"/>
                      <a:pt x="6436" y="7763"/>
                      <a:pt x="7205" y="7079"/>
                    </a:cubicBezTo>
                    <a:cubicBezTo>
                      <a:pt x="8880" y="5604"/>
                      <a:pt x="9031" y="3041"/>
                      <a:pt x="7557" y="1366"/>
                    </a:cubicBezTo>
                    <a:cubicBezTo>
                      <a:pt x="6761" y="461"/>
                      <a:pt x="5647" y="1"/>
                      <a:pt x="4528" y="1"/>
                    </a:cubicBezTo>
                    <a:close/>
                  </a:path>
                </a:pathLst>
              </a:custGeom>
              <a:solidFill>
                <a:srgbClr val="FF7C6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520" name="Google Shape;4520;p125"/>
          <p:cNvSpPr txBox="1"/>
          <p:nvPr/>
        </p:nvSpPr>
        <p:spPr>
          <a:xfrm>
            <a:off x="1617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JOÃO </a:t>
            </a:r>
            <a:r>
              <a:rPr b="1" lang="en" sz="16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ALMEIDA</a:t>
            </a:r>
            <a:endParaRPr b="1" sz="1600">
              <a:solidFill>
                <a:srgbClr val="4A66D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21" name="Google Shape;4521;p125"/>
          <p:cNvPicPr preferRelativeResize="0"/>
          <p:nvPr/>
        </p:nvPicPr>
        <p:blipFill rotWithShape="1">
          <a:blip r:embed="rId3">
            <a:alphaModFix/>
          </a:blip>
          <a:srcRect b="5277" l="35791" r="9008" t="39523"/>
          <a:stretch/>
        </p:blipFill>
        <p:spPr>
          <a:xfrm>
            <a:off x="1722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22" name="Google Shape;4522;p125"/>
          <p:cNvSpPr txBox="1"/>
          <p:nvPr/>
        </p:nvSpPr>
        <p:spPr>
          <a:xfrm>
            <a:off x="3623171" y="3203675"/>
            <a:ext cx="17991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JOSÉ </a:t>
            </a:r>
            <a:r>
              <a:rPr b="1"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O</a:t>
            </a:r>
            <a:r>
              <a:rPr b="1" lang="en" sz="1600"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rPr>
              <a:t>LIVEIRA</a:t>
            </a:r>
            <a:endParaRPr b="1" sz="1600">
              <a:solidFill>
                <a:schemeClr val="lt2"/>
              </a:solidFill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A66D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523" name="Google Shape;4523;p125"/>
          <p:cNvPicPr preferRelativeResize="0"/>
          <p:nvPr/>
        </p:nvPicPr>
        <p:blipFill rotWithShape="1">
          <a:blip r:embed="rId4">
            <a:alphaModFix/>
          </a:blip>
          <a:srcRect b="2006" l="0" r="0" t="1996"/>
          <a:stretch/>
        </p:blipFill>
        <p:spPr>
          <a:xfrm>
            <a:off x="3728883" y="1475475"/>
            <a:ext cx="1587300" cy="15873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4524" name="Google Shape;4524;p125"/>
          <p:cNvGrpSpPr/>
          <p:nvPr/>
        </p:nvGrpSpPr>
        <p:grpSpPr>
          <a:xfrm rot="10299340">
            <a:off x="6568641" y="2899778"/>
            <a:ext cx="2427358" cy="2216643"/>
            <a:chOff x="193669" y="148127"/>
            <a:chExt cx="2325164" cy="2123320"/>
          </a:xfrm>
        </p:grpSpPr>
        <p:sp>
          <p:nvSpPr>
            <p:cNvPr id="4525" name="Google Shape;4525;p125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25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12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28" name="Google Shape;4528;p12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529" name="Google Shape;4529;p12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0" name="Google Shape;4530;p12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31" name="Google Shape;4531;p125"/>
            <p:cNvGrpSpPr/>
            <p:nvPr/>
          </p:nvGrpSpPr>
          <p:grpSpPr>
            <a:xfrm>
              <a:off x="416768" y="148127"/>
              <a:ext cx="2102065" cy="2123320"/>
              <a:chOff x="111968" y="148127"/>
              <a:chExt cx="2102065" cy="2123320"/>
            </a:xfrm>
          </p:grpSpPr>
          <p:sp>
            <p:nvSpPr>
              <p:cNvPr id="4532" name="Google Shape;4532;p12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3" name="Google Shape;4533;p12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534" name="Google Shape;4534;p125"/>
              <p:cNvGrpSpPr/>
              <p:nvPr/>
            </p:nvGrpSpPr>
            <p:grpSpPr>
              <a:xfrm rot="2700200">
                <a:off x="495111" y="401825"/>
                <a:ext cx="1335778" cy="1637069"/>
                <a:chOff x="2374700" y="893136"/>
                <a:chExt cx="1098491" cy="1346183"/>
              </a:xfrm>
            </p:grpSpPr>
            <p:sp>
              <p:nvSpPr>
                <p:cNvPr id="4535" name="Google Shape;4535;p125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6" name="Google Shape;4536;p12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7" name="Google Shape;4537;p12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8" name="Google Shape;4538;p12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39" name="Google Shape;4539;p125">
                  <a:hlinkClick/>
                </p:cNvPr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0" name="Google Shape;4540;p125"/>
                <p:cNvSpPr/>
                <p:nvPr/>
              </p:nvSpPr>
              <p:spPr>
                <a:xfrm>
                  <a:off x="2534495" y="893136"/>
                  <a:ext cx="316125" cy="312889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41" name="Google Shape;4541;p125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542" name="Google Shape;4542;p125"/>
          <p:cNvSpPr txBox="1"/>
          <p:nvPr/>
        </p:nvSpPr>
        <p:spPr>
          <a:xfrm>
            <a:off x="5735025" y="3203760"/>
            <a:ext cx="17988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TIAGO </a:t>
            </a:r>
            <a:r>
              <a:rPr b="1" lang="en" sz="16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ALMEIDA</a:t>
            </a:r>
            <a:endParaRPr b="1" sz="1600">
              <a:solidFill>
                <a:srgbClr val="4A66D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43" name="Google Shape;4543;p125"/>
          <p:cNvSpPr txBox="1"/>
          <p:nvPr/>
        </p:nvSpPr>
        <p:spPr>
          <a:xfrm>
            <a:off x="6787504" y="3811896"/>
            <a:ext cx="17982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4544" name="Google Shape;4544;p125"/>
          <p:cNvPicPr preferRelativeResize="0"/>
          <p:nvPr/>
        </p:nvPicPr>
        <p:blipFill rotWithShape="1">
          <a:blip r:embed="rId5">
            <a:alphaModFix/>
          </a:blip>
          <a:srcRect b="7439" l="7439" r="7439" t="7439"/>
          <a:stretch/>
        </p:blipFill>
        <p:spPr>
          <a:xfrm>
            <a:off x="5840716" y="1475898"/>
            <a:ext cx="1587300" cy="158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8" name="Shape 4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9" name="Google Shape;4549;p126"/>
          <p:cNvSpPr/>
          <p:nvPr/>
        </p:nvSpPr>
        <p:spPr>
          <a:xfrm>
            <a:off x="4744800" y="714375"/>
            <a:ext cx="1235700" cy="1235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4550" name="Google Shape;4550;p126"/>
          <p:cNvGrpSpPr/>
          <p:nvPr/>
        </p:nvGrpSpPr>
        <p:grpSpPr>
          <a:xfrm rot="5875890">
            <a:off x="6503393" y="317675"/>
            <a:ext cx="1783961" cy="1890926"/>
            <a:chOff x="3403900" y="3304800"/>
            <a:chExt cx="1556050" cy="1649350"/>
          </a:xfrm>
        </p:grpSpPr>
        <p:sp>
          <p:nvSpPr>
            <p:cNvPr id="4551" name="Google Shape;4551;p126"/>
            <p:cNvSpPr/>
            <p:nvPr/>
          </p:nvSpPr>
          <p:spPr>
            <a:xfrm>
              <a:off x="3960075" y="3761850"/>
              <a:ext cx="510150" cy="213400"/>
            </a:xfrm>
            <a:custGeom>
              <a:rect b="b" l="l" r="r" t="t"/>
              <a:pathLst>
                <a:path extrusionOk="0" h="8536" w="20406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26"/>
            <p:cNvSpPr/>
            <p:nvPr/>
          </p:nvSpPr>
          <p:spPr>
            <a:xfrm>
              <a:off x="3559675" y="3796150"/>
              <a:ext cx="433700" cy="179100"/>
            </a:xfrm>
            <a:custGeom>
              <a:rect b="b" l="l" r="r" t="t"/>
              <a:pathLst>
                <a:path extrusionOk="0" h="7164" w="17348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26"/>
            <p:cNvSpPr/>
            <p:nvPr/>
          </p:nvSpPr>
          <p:spPr>
            <a:xfrm>
              <a:off x="3713075" y="3949425"/>
              <a:ext cx="287200" cy="502625"/>
            </a:xfrm>
            <a:custGeom>
              <a:rect b="b" l="l" r="r" t="t"/>
              <a:pathLst>
                <a:path extrusionOk="0" h="20105" w="11488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26"/>
            <p:cNvSpPr/>
            <p:nvPr/>
          </p:nvSpPr>
          <p:spPr>
            <a:xfrm>
              <a:off x="3735975" y="4426625"/>
              <a:ext cx="646450" cy="82025"/>
            </a:xfrm>
            <a:custGeom>
              <a:rect b="b" l="l" r="r" t="t"/>
              <a:pathLst>
                <a:path extrusionOk="0" h="3281" w="25858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26"/>
            <p:cNvSpPr/>
            <p:nvPr/>
          </p:nvSpPr>
          <p:spPr>
            <a:xfrm>
              <a:off x="3960700" y="3948925"/>
              <a:ext cx="422675" cy="560600"/>
            </a:xfrm>
            <a:custGeom>
              <a:rect b="b" l="l" r="r" t="t"/>
              <a:pathLst>
                <a:path extrusionOk="0" h="22424" w="16907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26"/>
            <p:cNvSpPr/>
            <p:nvPr/>
          </p:nvSpPr>
          <p:spPr>
            <a:xfrm>
              <a:off x="4353000" y="3762125"/>
              <a:ext cx="113300" cy="745475"/>
            </a:xfrm>
            <a:custGeom>
              <a:rect b="b" l="l" r="r" t="t"/>
              <a:pathLst>
                <a:path extrusionOk="0" h="29819" w="4532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26"/>
            <p:cNvSpPr/>
            <p:nvPr/>
          </p:nvSpPr>
          <p:spPr>
            <a:xfrm>
              <a:off x="4348800" y="4483000"/>
              <a:ext cx="542900" cy="320575"/>
            </a:xfrm>
            <a:custGeom>
              <a:rect b="b" l="l" r="r" t="t"/>
              <a:pathLst>
                <a:path extrusionOk="0" h="12823" w="21716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26"/>
            <p:cNvSpPr/>
            <p:nvPr/>
          </p:nvSpPr>
          <p:spPr>
            <a:xfrm>
              <a:off x="3496325" y="4429725"/>
              <a:ext cx="250725" cy="370050"/>
            </a:xfrm>
            <a:custGeom>
              <a:rect b="b" l="l" r="r" t="t"/>
              <a:pathLst>
                <a:path extrusionOk="0" h="14802" w="10029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26"/>
            <p:cNvSpPr/>
            <p:nvPr/>
          </p:nvSpPr>
          <p:spPr>
            <a:xfrm>
              <a:off x="3940500" y="3400850"/>
              <a:ext cx="49400" cy="573450"/>
            </a:xfrm>
            <a:custGeom>
              <a:rect b="b" l="l" r="r" t="t"/>
              <a:pathLst>
                <a:path extrusionOk="0" h="22938" w="1976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26"/>
            <p:cNvSpPr/>
            <p:nvPr/>
          </p:nvSpPr>
          <p:spPr>
            <a:xfrm>
              <a:off x="4152750" y="4482950"/>
              <a:ext cx="230050" cy="422600"/>
            </a:xfrm>
            <a:custGeom>
              <a:rect b="b" l="l" r="r" t="t"/>
              <a:pathLst>
                <a:path extrusionOk="0" h="16904" w="9202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26"/>
            <p:cNvSpPr/>
            <p:nvPr/>
          </p:nvSpPr>
          <p:spPr>
            <a:xfrm>
              <a:off x="3665625" y="4343500"/>
              <a:ext cx="173800" cy="171800"/>
            </a:xfrm>
            <a:custGeom>
              <a:rect b="b" l="l" r="r" t="t"/>
              <a:pathLst>
                <a:path extrusionOk="0" h="6872" w="6952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26"/>
            <p:cNvSpPr/>
            <p:nvPr/>
          </p:nvSpPr>
          <p:spPr>
            <a:xfrm>
              <a:off x="4786800" y="4704600"/>
              <a:ext cx="173150" cy="172475"/>
            </a:xfrm>
            <a:custGeom>
              <a:rect b="b" l="l" r="r" t="t"/>
              <a:pathLst>
                <a:path extrusionOk="0" h="6899" w="6926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26"/>
            <p:cNvSpPr/>
            <p:nvPr/>
          </p:nvSpPr>
          <p:spPr>
            <a:xfrm>
              <a:off x="3890800" y="3876225"/>
              <a:ext cx="173125" cy="171800"/>
            </a:xfrm>
            <a:custGeom>
              <a:rect b="b" l="l" r="r" t="t"/>
              <a:pathLst>
                <a:path extrusionOk="0" h="6872" w="6925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26"/>
            <p:cNvSpPr/>
            <p:nvPr/>
          </p:nvSpPr>
          <p:spPr>
            <a:xfrm>
              <a:off x="4343875" y="3666600"/>
              <a:ext cx="218450" cy="216425"/>
            </a:xfrm>
            <a:custGeom>
              <a:rect b="b" l="l" r="r" t="t"/>
              <a:pathLst>
                <a:path extrusionOk="0" h="8657" w="8738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26"/>
            <p:cNvSpPr/>
            <p:nvPr/>
          </p:nvSpPr>
          <p:spPr>
            <a:xfrm>
              <a:off x="3844825" y="3304800"/>
              <a:ext cx="218425" cy="216450"/>
            </a:xfrm>
            <a:custGeom>
              <a:rect b="b" l="l" r="r" t="t"/>
              <a:pathLst>
                <a:path extrusionOk="0" h="8658" w="8737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26"/>
            <p:cNvSpPr/>
            <p:nvPr/>
          </p:nvSpPr>
          <p:spPr>
            <a:xfrm>
              <a:off x="3403900" y="4678900"/>
              <a:ext cx="218450" cy="216450"/>
            </a:xfrm>
            <a:custGeom>
              <a:rect b="b" l="l" r="r" t="t"/>
              <a:pathLst>
                <a:path extrusionOk="0" h="8658" w="8738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126"/>
            <p:cNvSpPr/>
            <p:nvPr/>
          </p:nvSpPr>
          <p:spPr>
            <a:xfrm>
              <a:off x="3515500" y="3748400"/>
              <a:ext cx="123100" cy="121775"/>
            </a:xfrm>
            <a:custGeom>
              <a:rect b="b" l="l" r="r" t="t"/>
              <a:pathLst>
                <a:path extrusionOk="0" h="4871" w="4924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126"/>
            <p:cNvSpPr/>
            <p:nvPr/>
          </p:nvSpPr>
          <p:spPr>
            <a:xfrm>
              <a:off x="4107875" y="4831725"/>
              <a:ext cx="123100" cy="122425"/>
            </a:xfrm>
            <a:custGeom>
              <a:rect b="b" l="l" r="r" t="t"/>
              <a:pathLst>
                <a:path extrusionOk="0" h="4897" w="4924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26"/>
            <p:cNvSpPr/>
            <p:nvPr/>
          </p:nvSpPr>
          <p:spPr>
            <a:xfrm>
              <a:off x="4304650" y="4434125"/>
              <a:ext cx="123775" cy="122425"/>
            </a:xfrm>
            <a:custGeom>
              <a:rect b="b" l="l" r="r" t="t"/>
              <a:pathLst>
                <a:path extrusionOk="0" h="4897" w="4951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0" name="Google Shape;4570;p126"/>
          <p:cNvSpPr txBox="1"/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CONTEXT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4571" name="Google Shape;4571;p126"/>
          <p:cNvSpPr txBox="1"/>
          <p:nvPr>
            <p:ph idx="2" type="title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4572" name="Google Shape;4572;p126"/>
          <p:cNvGrpSpPr/>
          <p:nvPr/>
        </p:nvGrpSpPr>
        <p:grpSpPr>
          <a:xfrm>
            <a:off x="320209" y="1080940"/>
            <a:ext cx="2694116" cy="4367729"/>
            <a:chOff x="663109" y="776140"/>
            <a:chExt cx="2694116" cy="4367729"/>
          </a:xfrm>
        </p:grpSpPr>
        <p:sp>
          <p:nvSpPr>
            <p:cNvPr id="4573" name="Google Shape;4573;p126"/>
            <p:cNvSpPr/>
            <p:nvPr/>
          </p:nvSpPr>
          <p:spPr>
            <a:xfrm flipH="1">
              <a:off x="3091984" y="1996976"/>
              <a:ext cx="232669" cy="196332"/>
            </a:xfrm>
            <a:custGeom>
              <a:rect b="b" l="l" r="r" t="t"/>
              <a:pathLst>
                <a:path extrusionOk="0" h="8968" w="10629">
                  <a:moveTo>
                    <a:pt x="6143" y="0"/>
                  </a:moveTo>
                  <a:cubicBezTo>
                    <a:pt x="4347" y="0"/>
                    <a:pt x="2497" y="634"/>
                    <a:pt x="1942" y="1930"/>
                  </a:cubicBezTo>
                  <a:cubicBezTo>
                    <a:pt x="1942" y="1930"/>
                    <a:pt x="0" y="8968"/>
                    <a:pt x="3774" y="8968"/>
                  </a:cubicBezTo>
                  <a:cubicBezTo>
                    <a:pt x="3913" y="8968"/>
                    <a:pt x="4061" y="8958"/>
                    <a:pt x="4216" y="8938"/>
                  </a:cubicBezTo>
                  <a:cubicBezTo>
                    <a:pt x="8578" y="8342"/>
                    <a:pt x="10628" y="4465"/>
                    <a:pt x="10032" y="1930"/>
                  </a:cubicBezTo>
                  <a:cubicBezTo>
                    <a:pt x="9731" y="653"/>
                    <a:pt x="7965" y="0"/>
                    <a:pt x="6143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26"/>
            <p:cNvSpPr/>
            <p:nvPr/>
          </p:nvSpPr>
          <p:spPr>
            <a:xfrm flipH="1">
              <a:off x="3076485" y="1764981"/>
              <a:ext cx="256025" cy="437062"/>
            </a:xfrm>
            <a:custGeom>
              <a:rect b="b" l="l" r="r" t="t"/>
              <a:pathLst>
                <a:path extrusionOk="0" h="19964" w="11696">
                  <a:moveTo>
                    <a:pt x="9720" y="1"/>
                  </a:moveTo>
                  <a:lnTo>
                    <a:pt x="400" y="18417"/>
                  </a:lnTo>
                  <a:cubicBezTo>
                    <a:pt x="1" y="19265"/>
                    <a:pt x="704" y="19963"/>
                    <a:pt x="1425" y="19963"/>
                  </a:cubicBezTo>
                  <a:cubicBezTo>
                    <a:pt x="1781" y="19963"/>
                    <a:pt x="2141" y="19793"/>
                    <a:pt x="2376" y="19386"/>
                  </a:cubicBezTo>
                  <a:lnTo>
                    <a:pt x="11696" y="1007"/>
                  </a:lnTo>
                  <a:lnTo>
                    <a:pt x="97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26"/>
            <p:cNvSpPr/>
            <p:nvPr/>
          </p:nvSpPr>
          <p:spPr>
            <a:xfrm flipH="1">
              <a:off x="2721495" y="1206744"/>
              <a:ext cx="445593" cy="604999"/>
            </a:xfrm>
            <a:custGeom>
              <a:rect b="b" l="l" r="r" t="t"/>
              <a:pathLst>
                <a:path extrusionOk="0" h="27635" w="20356">
                  <a:moveTo>
                    <a:pt x="14801" y="0"/>
                  </a:moveTo>
                  <a:lnTo>
                    <a:pt x="14502" y="597"/>
                  </a:lnTo>
                  <a:cubicBezTo>
                    <a:pt x="10998" y="932"/>
                    <a:pt x="6562" y="4921"/>
                    <a:pt x="3579" y="10811"/>
                  </a:cubicBezTo>
                  <a:cubicBezTo>
                    <a:pt x="560" y="16664"/>
                    <a:pt x="0" y="22592"/>
                    <a:pt x="1790" y="25612"/>
                  </a:cubicBezTo>
                  <a:lnTo>
                    <a:pt x="1454" y="26245"/>
                  </a:lnTo>
                  <a:lnTo>
                    <a:pt x="3579" y="27289"/>
                  </a:lnTo>
                  <a:cubicBezTo>
                    <a:pt x="4093" y="27522"/>
                    <a:pt x="4650" y="27634"/>
                    <a:pt x="5239" y="27634"/>
                  </a:cubicBezTo>
                  <a:cubicBezTo>
                    <a:pt x="8794" y="27634"/>
                    <a:pt x="13493" y="23551"/>
                    <a:pt x="16627" y="17410"/>
                  </a:cubicBezTo>
                  <a:cubicBezTo>
                    <a:pt x="20243" y="10252"/>
                    <a:pt x="20355" y="3020"/>
                    <a:pt x="16888" y="1081"/>
                  </a:cubicBezTo>
                  <a:lnTo>
                    <a:pt x="148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26"/>
            <p:cNvSpPr/>
            <p:nvPr/>
          </p:nvSpPr>
          <p:spPr>
            <a:xfrm flipH="1">
              <a:off x="2759037" y="1200133"/>
              <a:ext cx="448854" cy="592696"/>
            </a:xfrm>
            <a:custGeom>
              <a:rect b="b" l="l" r="r" t="t"/>
              <a:pathLst>
                <a:path extrusionOk="0" h="27073" w="20505">
                  <a:moveTo>
                    <a:pt x="15121" y="1"/>
                  </a:moveTo>
                  <a:cubicBezTo>
                    <a:pt x="11557" y="1"/>
                    <a:pt x="6854" y="4094"/>
                    <a:pt x="3728" y="10219"/>
                  </a:cubicBezTo>
                  <a:cubicBezTo>
                    <a:pt x="75" y="17451"/>
                    <a:pt x="0" y="24832"/>
                    <a:pt x="3579" y="26659"/>
                  </a:cubicBezTo>
                  <a:cubicBezTo>
                    <a:pt x="4133" y="26939"/>
                    <a:pt x="4740" y="27073"/>
                    <a:pt x="5384" y="27073"/>
                  </a:cubicBezTo>
                  <a:cubicBezTo>
                    <a:pt x="8947" y="27073"/>
                    <a:pt x="13651" y="22980"/>
                    <a:pt x="16776" y="16855"/>
                  </a:cubicBezTo>
                  <a:cubicBezTo>
                    <a:pt x="20467" y="9585"/>
                    <a:pt x="20504" y="2241"/>
                    <a:pt x="16925" y="414"/>
                  </a:cubicBezTo>
                  <a:cubicBezTo>
                    <a:pt x="16372" y="134"/>
                    <a:pt x="15765" y="1"/>
                    <a:pt x="15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26"/>
            <p:cNvSpPr/>
            <p:nvPr/>
          </p:nvSpPr>
          <p:spPr>
            <a:xfrm flipH="1">
              <a:off x="2795768" y="1235620"/>
              <a:ext cx="374582" cy="521720"/>
            </a:xfrm>
            <a:custGeom>
              <a:rect b="b" l="l" r="r" t="t"/>
              <a:pathLst>
                <a:path extrusionOk="0" h="23831" w="17112">
                  <a:moveTo>
                    <a:pt x="13376" y="1"/>
                  </a:moveTo>
                  <a:cubicBezTo>
                    <a:pt x="10755" y="1"/>
                    <a:pt x="6469" y="3373"/>
                    <a:pt x="3467" y="9343"/>
                  </a:cubicBezTo>
                  <a:cubicBezTo>
                    <a:pt x="0" y="16203"/>
                    <a:pt x="187" y="22391"/>
                    <a:pt x="2610" y="23584"/>
                  </a:cubicBezTo>
                  <a:cubicBezTo>
                    <a:pt x="2930" y="23749"/>
                    <a:pt x="3300" y="23831"/>
                    <a:pt x="3708" y="23831"/>
                  </a:cubicBezTo>
                  <a:cubicBezTo>
                    <a:pt x="6339" y="23831"/>
                    <a:pt x="10574" y="20458"/>
                    <a:pt x="13607" y="14488"/>
                  </a:cubicBezTo>
                  <a:cubicBezTo>
                    <a:pt x="17112" y="7628"/>
                    <a:pt x="16851" y="1440"/>
                    <a:pt x="14465" y="247"/>
                  </a:cubicBezTo>
                  <a:cubicBezTo>
                    <a:pt x="14149" y="82"/>
                    <a:pt x="13783" y="1"/>
                    <a:pt x="13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26"/>
            <p:cNvSpPr/>
            <p:nvPr/>
          </p:nvSpPr>
          <p:spPr>
            <a:xfrm flipH="1">
              <a:off x="2800650" y="1251230"/>
              <a:ext cx="334611" cy="506023"/>
            </a:xfrm>
            <a:custGeom>
              <a:rect b="b" l="l" r="r" t="t"/>
              <a:pathLst>
                <a:path extrusionOk="0" h="23114" w="15286">
                  <a:moveTo>
                    <a:pt x="13209" y="1"/>
                  </a:moveTo>
                  <a:cubicBezTo>
                    <a:pt x="10566" y="1"/>
                    <a:pt x="6322" y="3399"/>
                    <a:pt x="3281" y="9339"/>
                  </a:cubicBezTo>
                  <a:cubicBezTo>
                    <a:pt x="112" y="15564"/>
                    <a:pt x="0" y="21156"/>
                    <a:pt x="1790" y="23095"/>
                  </a:cubicBezTo>
                  <a:cubicBezTo>
                    <a:pt x="1896" y="23107"/>
                    <a:pt x="2005" y="23113"/>
                    <a:pt x="2117" y="23113"/>
                  </a:cubicBezTo>
                  <a:cubicBezTo>
                    <a:pt x="4760" y="23113"/>
                    <a:pt x="9002" y="19748"/>
                    <a:pt x="12042" y="13775"/>
                  </a:cubicBezTo>
                  <a:cubicBezTo>
                    <a:pt x="15173" y="7586"/>
                    <a:pt x="15285" y="1995"/>
                    <a:pt x="13533" y="19"/>
                  </a:cubicBezTo>
                  <a:cubicBezTo>
                    <a:pt x="13428" y="7"/>
                    <a:pt x="13320" y="1"/>
                    <a:pt x="13209" y="1"/>
                  </a:cubicBezTo>
                  <a:close/>
                </a:path>
              </a:pathLst>
            </a:cu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26"/>
            <p:cNvSpPr/>
            <p:nvPr/>
          </p:nvSpPr>
          <p:spPr>
            <a:xfrm flipH="1">
              <a:off x="3085460" y="1793923"/>
              <a:ext cx="128144" cy="159246"/>
            </a:xfrm>
            <a:custGeom>
              <a:rect b="b" l="l" r="r" t="t"/>
              <a:pathLst>
                <a:path extrusionOk="0" h="7274" w="5854">
                  <a:moveTo>
                    <a:pt x="3444" y="1"/>
                  </a:moveTo>
                  <a:cubicBezTo>
                    <a:pt x="3117" y="1"/>
                    <a:pt x="2807" y="187"/>
                    <a:pt x="2647" y="505"/>
                  </a:cubicBezTo>
                  <a:lnTo>
                    <a:pt x="224" y="5277"/>
                  </a:lnTo>
                  <a:cubicBezTo>
                    <a:pt x="1" y="5687"/>
                    <a:pt x="187" y="6247"/>
                    <a:pt x="597" y="6433"/>
                  </a:cubicBezTo>
                  <a:lnTo>
                    <a:pt x="2014" y="7179"/>
                  </a:lnTo>
                  <a:cubicBezTo>
                    <a:pt x="2142" y="7243"/>
                    <a:pt x="2277" y="7273"/>
                    <a:pt x="2410" y="7273"/>
                  </a:cubicBezTo>
                  <a:cubicBezTo>
                    <a:pt x="2737" y="7273"/>
                    <a:pt x="3047" y="7087"/>
                    <a:pt x="3207" y="6768"/>
                  </a:cubicBezTo>
                  <a:lnTo>
                    <a:pt x="5630" y="1997"/>
                  </a:lnTo>
                  <a:cubicBezTo>
                    <a:pt x="5853" y="1587"/>
                    <a:pt x="5667" y="1027"/>
                    <a:pt x="5220" y="841"/>
                  </a:cubicBezTo>
                  <a:lnTo>
                    <a:pt x="3840" y="95"/>
                  </a:lnTo>
                  <a:cubicBezTo>
                    <a:pt x="3712" y="31"/>
                    <a:pt x="3577" y="1"/>
                    <a:pt x="3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26"/>
            <p:cNvSpPr/>
            <p:nvPr/>
          </p:nvSpPr>
          <p:spPr>
            <a:xfrm flipH="1">
              <a:off x="3023446" y="1776409"/>
              <a:ext cx="211370" cy="334408"/>
            </a:xfrm>
            <a:custGeom>
              <a:rect b="b" l="l" r="r" t="t"/>
              <a:pathLst>
                <a:path extrusionOk="0" h="15275" w="9656">
                  <a:moveTo>
                    <a:pt x="3094" y="1"/>
                  </a:moveTo>
                  <a:lnTo>
                    <a:pt x="3094" y="1"/>
                  </a:lnTo>
                  <a:cubicBezTo>
                    <a:pt x="1529" y="1939"/>
                    <a:pt x="4548" y="4586"/>
                    <a:pt x="4548" y="4735"/>
                  </a:cubicBezTo>
                  <a:cubicBezTo>
                    <a:pt x="4548" y="4884"/>
                    <a:pt x="3728" y="6301"/>
                    <a:pt x="1864" y="8463"/>
                  </a:cubicBezTo>
                  <a:cubicBezTo>
                    <a:pt x="0" y="10625"/>
                    <a:pt x="1491" y="13198"/>
                    <a:pt x="1491" y="13645"/>
                  </a:cubicBezTo>
                  <a:cubicBezTo>
                    <a:pt x="1491" y="13645"/>
                    <a:pt x="2776" y="15274"/>
                    <a:pt x="4536" y="15274"/>
                  </a:cubicBezTo>
                  <a:cubicBezTo>
                    <a:pt x="5020" y="15274"/>
                    <a:pt x="5539" y="15151"/>
                    <a:pt x="6077" y="14838"/>
                  </a:cubicBezTo>
                  <a:cubicBezTo>
                    <a:pt x="8575" y="13347"/>
                    <a:pt x="9656" y="4735"/>
                    <a:pt x="7941" y="4139"/>
                  </a:cubicBezTo>
                  <a:cubicBezTo>
                    <a:pt x="6226" y="3542"/>
                    <a:pt x="3095" y="1"/>
                    <a:pt x="3094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26"/>
            <p:cNvSpPr/>
            <p:nvPr/>
          </p:nvSpPr>
          <p:spPr>
            <a:xfrm flipH="1">
              <a:off x="3135238" y="1776409"/>
              <a:ext cx="99578" cy="298745"/>
            </a:xfrm>
            <a:custGeom>
              <a:rect b="b" l="l" r="r" t="t"/>
              <a:pathLst>
                <a:path extrusionOk="0" fill="none" h="13646" w="4549">
                  <a:moveTo>
                    <a:pt x="1491" y="13645"/>
                  </a:moveTo>
                  <a:cubicBezTo>
                    <a:pt x="1491" y="13198"/>
                    <a:pt x="0" y="10625"/>
                    <a:pt x="1864" y="8463"/>
                  </a:cubicBezTo>
                  <a:cubicBezTo>
                    <a:pt x="3728" y="6301"/>
                    <a:pt x="4548" y="4884"/>
                    <a:pt x="4548" y="4735"/>
                  </a:cubicBezTo>
                  <a:cubicBezTo>
                    <a:pt x="4548" y="4586"/>
                    <a:pt x="1529" y="1939"/>
                    <a:pt x="3094" y="1"/>
                  </a:cubicBezTo>
                </a:path>
              </a:pathLst>
            </a:custGeom>
            <a:solidFill>
              <a:schemeClr val="dk1"/>
            </a:solidFill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26"/>
            <p:cNvSpPr/>
            <p:nvPr/>
          </p:nvSpPr>
          <p:spPr>
            <a:xfrm flipH="1">
              <a:off x="3127073" y="1799155"/>
              <a:ext cx="227700" cy="284143"/>
            </a:xfrm>
            <a:custGeom>
              <a:rect b="b" l="l" r="r" t="t"/>
              <a:pathLst>
                <a:path extrusionOk="0" h="12979" w="10402">
                  <a:moveTo>
                    <a:pt x="6351" y="1"/>
                  </a:moveTo>
                  <a:cubicBezTo>
                    <a:pt x="5699" y="1"/>
                    <a:pt x="5294" y="900"/>
                    <a:pt x="5294" y="900"/>
                  </a:cubicBezTo>
                  <a:cubicBezTo>
                    <a:pt x="4511" y="3249"/>
                    <a:pt x="1156" y="4703"/>
                    <a:pt x="597" y="7014"/>
                  </a:cubicBezTo>
                  <a:cubicBezTo>
                    <a:pt x="0" y="9325"/>
                    <a:pt x="1939" y="12979"/>
                    <a:pt x="4026" y="12979"/>
                  </a:cubicBezTo>
                  <a:cubicBezTo>
                    <a:pt x="6077" y="12979"/>
                    <a:pt x="4511" y="11525"/>
                    <a:pt x="5928" y="10593"/>
                  </a:cubicBezTo>
                  <a:cubicBezTo>
                    <a:pt x="7344" y="9661"/>
                    <a:pt x="5816" y="8132"/>
                    <a:pt x="7456" y="7797"/>
                  </a:cubicBezTo>
                  <a:cubicBezTo>
                    <a:pt x="9096" y="7461"/>
                    <a:pt x="8314" y="5597"/>
                    <a:pt x="9357" y="4815"/>
                  </a:cubicBezTo>
                  <a:cubicBezTo>
                    <a:pt x="10401" y="4069"/>
                    <a:pt x="7978" y="1087"/>
                    <a:pt x="6971" y="266"/>
                  </a:cubicBezTo>
                  <a:cubicBezTo>
                    <a:pt x="6747" y="75"/>
                    <a:pt x="6539" y="1"/>
                    <a:pt x="6351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26"/>
            <p:cNvSpPr/>
            <p:nvPr/>
          </p:nvSpPr>
          <p:spPr>
            <a:xfrm flipH="1">
              <a:off x="3127073" y="1786195"/>
              <a:ext cx="139571" cy="297103"/>
            </a:xfrm>
            <a:custGeom>
              <a:rect b="b" l="l" r="r" t="t"/>
              <a:pathLst>
                <a:path extrusionOk="0" fill="none" h="13571" w="6376">
                  <a:moveTo>
                    <a:pt x="1268" y="1492"/>
                  </a:moveTo>
                  <a:cubicBezTo>
                    <a:pt x="1268" y="1492"/>
                    <a:pt x="1939" y="1"/>
                    <a:pt x="2945" y="858"/>
                  </a:cubicBezTo>
                  <a:cubicBezTo>
                    <a:pt x="3952" y="1679"/>
                    <a:pt x="6375" y="4661"/>
                    <a:pt x="5331" y="5407"/>
                  </a:cubicBezTo>
                  <a:cubicBezTo>
                    <a:pt x="4288" y="6189"/>
                    <a:pt x="5070" y="8053"/>
                    <a:pt x="3430" y="8389"/>
                  </a:cubicBezTo>
                  <a:cubicBezTo>
                    <a:pt x="1790" y="8724"/>
                    <a:pt x="3318" y="10253"/>
                    <a:pt x="1902" y="11185"/>
                  </a:cubicBezTo>
                  <a:cubicBezTo>
                    <a:pt x="485" y="12117"/>
                    <a:pt x="2051" y="13571"/>
                    <a:pt x="0" y="13571"/>
                  </a:cubicBezTo>
                </a:path>
              </a:pathLst>
            </a:custGeom>
            <a:solidFill>
              <a:schemeClr val="dk1"/>
            </a:solidFill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26"/>
            <p:cNvSpPr/>
            <p:nvPr/>
          </p:nvSpPr>
          <p:spPr>
            <a:xfrm flipH="1">
              <a:off x="3160543" y="1849048"/>
              <a:ext cx="71011" cy="70209"/>
            </a:xfrm>
            <a:custGeom>
              <a:rect b="b" l="l" r="r" t="t"/>
              <a:pathLst>
                <a:path extrusionOk="0" h="3207" w="3244">
                  <a:moveTo>
                    <a:pt x="0" y="1"/>
                  </a:moveTo>
                  <a:lnTo>
                    <a:pt x="0" y="1"/>
                  </a:lnTo>
                  <a:cubicBezTo>
                    <a:pt x="112" y="336"/>
                    <a:pt x="299" y="709"/>
                    <a:pt x="560" y="1007"/>
                  </a:cubicBezTo>
                  <a:cubicBezTo>
                    <a:pt x="783" y="1343"/>
                    <a:pt x="1007" y="1641"/>
                    <a:pt x="1305" y="1902"/>
                  </a:cubicBezTo>
                  <a:cubicBezTo>
                    <a:pt x="1864" y="2461"/>
                    <a:pt x="2498" y="2908"/>
                    <a:pt x="3244" y="3207"/>
                  </a:cubicBezTo>
                  <a:cubicBezTo>
                    <a:pt x="2983" y="2908"/>
                    <a:pt x="2722" y="2647"/>
                    <a:pt x="2424" y="2386"/>
                  </a:cubicBezTo>
                  <a:lnTo>
                    <a:pt x="1641" y="1566"/>
                  </a:lnTo>
                  <a:cubicBezTo>
                    <a:pt x="1081" y="1044"/>
                    <a:pt x="560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26"/>
            <p:cNvSpPr/>
            <p:nvPr/>
          </p:nvSpPr>
          <p:spPr>
            <a:xfrm flipH="1">
              <a:off x="3203798" y="1910260"/>
              <a:ext cx="53871" cy="64495"/>
            </a:xfrm>
            <a:custGeom>
              <a:rect b="b" l="l" r="r" t="t"/>
              <a:pathLst>
                <a:path extrusionOk="0" h="2946" w="2461">
                  <a:moveTo>
                    <a:pt x="0" y="1"/>
                  </a:moveTo>
                  <a:cubicBezTo>
                    <a:pt x="38" y="336"/>
                    <a:pt x="150" y="634"/>
                    <a:pt x="299" y="933"/>
                  </a:cubicBezTo>
                  <a:cubicBezTo>
                    <a:pt x="448" y="1268"/>
                    <a:pt x="634" y="1529"/>
                    <a:pt x="821" y="1790"/>
                  </a:cubicBezTo>
                  <a:cubicBezTo>
                    <a:pt x="1268" y="2349"/>
                    <a:pt x="1827" y="2722"/>
                    <a:pt x="2461" y="2946"/>
                  </a:cubicBezTo>
                  <a:cubicBezTo>
                    <a:pt x="2237" y="2685"/>
                    <a:pt x="2014" y="2461"/>
                    <a:pt x="1827" y="2237"/>
                  </a:cubicBezTo>
                  <a:cubicBezTo>
                    <a:pt x="1603" y="1976"/>
                    <a:pt x="1380" y="1753"/>
                    <a:pt x="1193" y="1492"/>
                  </a:cubicBezTo>
                  <a:cubicBezTo>
                    <a:pt x="783" y="1007"/>
                    <a:pt x="411" y="52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26"/>
            <p:cNvSpPr/>
            <p:nvPr/>
          </p:nvSpPr>
          <p:spPr>
            <a:xfrm flipH="1">
              <a:off x="1240374" y="4206892"/>
              <a:ext cx="1281222" cy="936977"/>
            </a:xfrm>
            <a:custGeom>
              <a:rect b="b" l="l" r="r" t="t"/>
              <a:pathLst>
                <a:path extrusionOk="0" h="42799" w="58530">
                  <a:moveTo>
                    <a:pt x="57188" y="1"/>
                  </a:moveTo>
                  <a:lnTo>
                    <a:pt x="1" y="3580"/>
                  </a:lnTo>
                  <a:lnTo>
                    <a:pt x="1343" y="42798"/>
                  </a:lnTo>
                  <a:lnTo>
                    <a:pt x="58530" y="42798"/>
                  </a:lnTo>
                  <a:lnTo>
                    <a:pt x="571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26"/>
            <p:cNvSpPr/>
            <p:nvPr/>
          </p:nvSpPr>
          <p:spPr>
            <a:xfrm flipH="1">
              <a:off x="1949523" y="4439500"/>
              <a:ext cx="8997" cy="606422"/>
            </a:xfrm>
            <a:custGeom>
              <a:rect b="b" l="l" r="r" t="t"/>
              <a:pathLst>
                <a:path extrusionOk="0" fill="none" h="27700" w="411">
                  <a:moveTo>
                    <a:pt x="1" y="1"/>
                  </a:moveTo>
                  <a:cubicBezTo>
                    <a:pt x="1" y="1"/>
                    <a:pt x="411" y="13869"/>
                    <a:pt x="411" y="27700"/>
                  </a:cubicBezTo>
                </a:path>
              </a:pathLst>
            </a:custGeom>
            <a:noFill/>
            <a:ln cap="flat" cmpd="sng" w="12125">
              <a:solidFill>
                <a:schemeClr val="accent4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26"/>
            <p:cNvSpPr/>
            <p:nvPr/>
          </p:nvSpPr>
          <p:spPr>
            <a:xfrm flipH="1">
              <a:off x="667491" y="2198365"/>
              <a:ext cx="607163" cy="1274472"/>
            </a:xfrm>
            <a:custGeom>
              <a:rect b="b" l="l" r="r" t="t"/>
              <a:pathLst>
                <a:path extrusionOk="0" h="58215" w="27737">
                  <a:moveTo>
                    <a:pt x="2162" y="0"/>
                  </a:moveTo>
                  <a:lnTo>
                    <a:pt x="0" y="30458"/>
                  </a:lnTo>
                  <a:cubicBezTo>
                    <a:pt x="4413" y="51521"/>
                    <a:pt x="15975" y="58215"/>
                    <a:pt x="21901" y="58215"/>
                  </a:cubicBezTo>
                  <a:cubicBezTo>
                    <a:pt x="23485" y="58215"/>
                    <a:pt x="24667" y="57736"/>
                    <a:pt x="25201" y="56927"/>
                  </a:cubicBezTo>
                  <a:cubicBezTo>
                    <a:pt x="27736" y="53124"/>
                    <a:pt x="17857" y="18305"/>
                    <a:pt x="13234" y="9581"/>
                  </a:cubicBezTo>
                  <a:cubicBezTo>
                    <a:pt x="8612" y="858"/>
                    <a:pt x="2162" y="0"/>
                    <a:pt x="2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26"/>
            <p:cNvSpPr/>
            <p:nvPr/>
          </p:nvSpPr>
          <p:spPr>
            <a:xfrm flipH="1">
              <a:off x="2324082" y="2081085"/>
              <a:ext cx="1033142" cy="1074681"/>
            </a:xfrm>
            <a:custGeom>
              <a:rect b="b" l="l" r="r" t="t"/>
              <a:pathLst>
                <a:path extrusionOk="0" h="49089" w="47197">
                  <a:moveTo>
                    <a:pt x="13123" y="0"/>
                  </a:moveTo>
                  <a:cubicBezTo>
                    <a:pt x="13123" y="0"/>
                    <a:pt x="3505" y="4436"/>
                    <a:pt x="0" y="8351"/>
                  </a:cubicBezTo>
                  <a:cubicBezTo>
                    <a:pt x="0" y="8351"/>
                    <a:pt x="17692" y="49088"/>
                    <a:pt x="27021" y="49088"/>
                  </a:cubicBezTo>
                  <a:cubicBezTo>
                    <a:pt x="27162" y="49088"/>
                    <a:pt x="27301" y="49079"/>
                    <a:pt x="27438" y="49060"/>
                  </a:cubicBezTo>
                  <a:cubicBezTo>
                    <a:pt x="36646" y="47793"/>
                    <a:pt x="47196" y="27662"/>
                    <a:pt x="47196" y="27662"/>
                  </a:cubicBezTo>
                  <a:lnTo>
                    <a:pt x="45519" y="3840"/>
                  </a:lnTo>
                  <a:cubicBezTo>
                    <a:pt x="45519" y="3840"/>
                    <a:pt x="39069" y="4138"/>
                    <a:pt x="36684" y="8724"/>
                  </a:cubicBezTo>
                  <a:cubicBezTo>
                    <a:pt x="34298" y="13346"/>
                    <a:pt x="28631" y="24717"/>
                    <a:pt x="28631" y="24717"/>
                  </a:cubicBezTo>
                  <a:cubicBezTo>
                    <a:pt x="28631" y="24717"/>
                    <a:pt x="16366" y="4399"/>
                    <a:pt x="13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26"/>
            <p:cNvSpPr/>
            <p:nvPr/>
          </p:nvSpPr>
          <p:spPr>
            <a:xfrm flipH="1">
              <a:off x="1100825" y="2152500"/>
              <a:ext cx="1574176" cy="2380700"/>
            </a:xfrm>
            <a:custGeom>
              <a:rect b="b" l="l" r="r" t="t"/>
              <a:pathLst>
                <a:path extrusionOk="0" h="108745" w="71913">
                  <a:moveTo>
                    <a:pt x="18282" y="0"/>
                  </a:moveTo>
                  <a:cubicBezTo>
                    <a:pt x="17876" y="0"/>
                    <a:pt x="17510" y="3"/>
                    <a:pt x="17186" y="8"/>
                  </a:cubicBezTo>
                  <a:cubicBezTo>
                    <a:pt x="10140" y="82"/>
                    <a:pt x="11296" y="6606"/>
                    <a:pt x="11296" y="6606"/>
                  </a:cubicBezTo>
                  <a:cubicBezTo>
                    <a:pt x="9096" y="30055"/>
                    <a:pt x="0" y="101707"/>
                    <a:pt x="0" y="101707"/>
                  </a:cubicBezTo>
                  <a:cubicBezTo>
                    <a:pt x="13255" y="107223"/>
                    <a:pt x="28526" y="108744"/>
                    <a:pt x="41341" y="108744"/>
                  </a:cubicBezTo>
                  <a:cubicBezTo>
                    <a:pt x="57107" y="108744"/>
                    <a:pt x="69154" y="106442"/>
                    <a:pt x="69154" y="106442"/>
                  </a:cubicBezTo>
                  <a:cubicBezTo>
                    <a:pt x="64159" y="76357"/>
                    <a:pt x="69639" y="17753"/>
                    <a:pt x="69564" y="12385"/>
                  </a:cubicBezTo>
                  <a:cubicBezTo>
                    <a:pt x="69452" y="7054"/>
                    <a:pt x="71913" y="2095"/>
                    <a:pt x="61884" y="1573"/>
                  </a:cubicBezTo>
                  <a:cubicBezTo>
                    <a:pt x="52350" y="1075"/>
                    <a:pt x="26756" y="0"/>
                    <a:pt x="18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26"/>
            <p:cNvSpPr/>
            <p:nvPr/>
          </p:nvSpPr>
          <p:spPr>
            <a:xfrm flipH="1">
              <a:off x="1913601" y="3252007"/>
              <a:ext cx="70201" cy="1276486"/>
            </a:xfrm>
            <a:custGeom>
              <a:rect b="b" l="l" r="r" t="t"/>
              <a:pathLst>
                <a:path extrusionOk="0" fill="none" h="58307" w="3207">
                  <a:moveTo>
                    <a:pt x="3206" y="1"/>
                  </a:moveTo>
                  <a:cubicBezTo>
                    <a:pt x="3206" y="1"/>
                    <a:pt x="0" y="44587"/>
                    <a:pt x="1789" y="58306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26"/>
            <p:cNvSpPr/>
            <p:nvPr/>
          </p:nvSpPr>
          <p:spPr>
            <a:xfrm flipH="1">
              <a:off x="1531708" y="2159177"/>
              <a:ext cx="499442" cy="1092852"/>
            </a:xfrm>
            <a:custGeom>
              <a:rect b="b" l="l" r="r" t="t"/>
              <a:pathLst>
                <a:path extrusionOk="0" h="49919" w="22816">
                  <a:moveTo>
                    <a:pt x="150" y="1"/>
                  </a:moveTo>
                  <a:cubicBezTo>
                    <a:pt x="1" y="17112"/>
                    <a:pt x="5369" y="49919"/>
                    <a:pt x="5369" y="49919"/>
                  </a:cubicBezTo>
                  <a:cubicBezTo>
                    <a:pt x="16404" y="33776"/>
                    <a:pt x="21809" y="6488"/>
                    <a:pt x="22816" y="746"/>
                  </a:cubicBezTo>
                  <a:cubicBezTo>
                    <a:pt x="16031" y="486"/>
                    <a:pt x="7569" y="225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26"/>
            <p:cNvSpPr/>
            <p:nvPr/>
          </p:nvSpPr>
          <p:spPr>
            <a:xfrm flipH="1">
              <a:off x="1387256" y="2177961"/>
              <a:ext cx="520654" cy="1065092"/>
            </a:xfrm>
            <a:custGeom>
              <a:rect b="b" l="l" r="r" t="t"/>
              <a:pathLst>
                <a:path extrusionOk="0" fill="none" h="48651" w="23785">
                  <a:moveTo>
                    <a:pt x="19609" y="0"/>
                  </a:moveTo>
                  <a:lnTo>
                    <a:pt x="23785" y="13160"/>
                  </a:lnTo>
                  <a:lnTo>
                    <a:pt x="18603" y="18156"/>
                  </a:lnTo>
                  <a:lnTo>
                    <a:pt x="22032" y="24083"/>
                  </a:lnTo>
                  <a:cubicBezTo>
                    <a:pt x="22032" y="24083"/>
                    <a:pt x="13048" y="38287"/>
                    <a:pt x="0" y="48650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26"/>
            <p:cNvSpPr/>
            <p:nvPr/>
          </p:nvSpPr>
          <p:spPr>
            <a:xfrm flipH="1">
              <a:off x="1931573" y="2157557"/>
              <a:ext cx="309306" cy="1085496"/>
            </a:xfrm>
            <a:custGeom>
              <a:rect b="b" l="l" r="r" t="t"/>
              <a:pathLst>
                <a:path extrusionOk="0" fill="none" h="49583" w="14130">
                  <a:moveTo>
                    <a:pt x="7643" y="0"/>
                  </a:moveTo>
                  <a:lnTo>
                    <a:pt x="1679" y="8798"/>
                  </a:lnTo>
                  <a:lnTo>
                    <a:pt x="6376" y="15844"/>
                  </a:lnTo>
                  <a:lnTo>
                    <a:pt x="1" y="22033"/>
                  </a:lnTo>
                  <a:cubicBezTo>
                    <a:pt x="1" y="22033"/>
                    <a:pt x="7531" y="40971"/>
                    <a:pt x="14130" y="49582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126"/>
            <p:cNvSpPr/>
            <p:nvPr/>
          </p:nvSpPr>
          <p:spPr>
            <a:xfrm flipH="1">
              <a:off x="711556" y="2593371"/>
              <a:ext cx="1489330" cy="960643"/>
            </a:xfrm>
            <a:custGeom>
              <a:rect b="b" l="l" r="r" t="t"/>
              <a:pathLst>
                <a:path extrusionOk="0" h="43880" w="68037">
                  <a:moveTo>
                    <a:pt x="27774" y="1"/>
                  </a:moveTo>
                  <a:lnTo>
                    <a:pt x="1" y="39965"/>
                  </a:lnTo>
                  <a:lnTo>
                    <a:pt x="40263" y="43879"/>
                  </a:lnTo>
                  <a:lnTo>
                    <a:pt x="68036" y="3878"/>
                  </a:lnTo>
                  <a:lnTo>
                    <a:pt x="2777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126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rect b="b" l="l" r="r" t="t"/>
              <a:pathLst>
                <a:path extrusionOk="0" h="42723" w="29974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26"/>
            <p:cNvSpPr/>
            <p:nvPr/>
          </p:nvSpPr>
          <p:spPr>
            <a:xfrm flipH="1">
              <a:off x="1577393" y="2532992"/>
              <a:ext cx="656131" cy="935313"/>
            </a:xfrm>
            <a:custGeom>
              <a:rect b="b" l="l" r="r" t="t"/>
              <a:pathLst>
                <a:path extrusionOk="0" h="42723" w="29974">
                  <a:moveTo>
                    <a:pt x="27811" y="0"/>
                  </a:moveTo>
                  <a:lnTo>
                    <a:pt x="0" y="39964"/>
                  </a:lnTo>
                  <a:cubicBezTo>
                    <a:pt x="0" y="39964"/>
                    <a:pt x="2051" y="40821"/>
                    <a:pt x="1492" y="42723"/>
                  </a:cubicBezTo>
                  <a:lnTo>
                    <a:pt x="29265" y="2759"/>
                  </a:lnTo>
                  <a:cubicBezTo>
                    <a:pt x="29265" y="2759"/>
                    <a:pt x="29973" y="1342"/>
                    <a:pt x="2781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26"/>
            <p:cNvSpPr/>
            <p:nvPr/>
          </p:nvSpPr>
          <p:spPr>
            <a:xfrm flipH="1">
              <a:off x="666681" y="2532992"/>
              <a:ext cx="958060" cy="145279"/>
            </a:xfrm>
            <a:custGeom>
              <a:rect b="b" l="l" r="r" t="t"/>
              <a:pathLst>
                <a:path extrusionOk="0" h="6636" w="43767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4C6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26"/>
            <p:cNvSpPr/>
            <p:nvPr/>
          </p:nvSpPr>
          <p:spPr>
            <a:xfrm flipH="1">
              <a:off x="663109" y="2531801"/>
              <a:ext cx="958060" cy="145279"/>
            </a:xfrm>
            <a:custGeom>
              <a:rect b="b" l="l" r="r" t="t"/>
              <a:pathLst>
                <a:path extrusionOk="0" h="6636" w="43767">
                  <a:moveTo>
                    <a:pt x="0" y="0"/>
                  </a:moveTo>
                  <a:lnTo>
                    <a:pt x="1454" y="2759"/>
                  </a:lnTo>
                  <a:lnTo>
                    <a:pt x="41716" y="6636"/>
                  </a:lnTo>
                  <a:cubicBezTo>
                    <a:pt x="43766" y="4548"/>
                    <a:pt x="40262" y="3914"/>
                    <a:pt x="40262" y="39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26"/>
            <p:cNvSpPr/>
            <p:nvPr/>
          </p:nvSpPr>
          <p:spPr>
            <a:xfrm flipH="1">
              <a:off x="1206094" y="2992406"/>
              <a:ext cx="768733" cy="453240"/>
            </a:xfrm>
            <a:custGeom>
              <a:rect b="b" l="l" r="r" t="t"/>
              <a:pathLst>
                <a:path extrusionOk="0" h="20703" w="35118">
                  <a:moveTo>
                    <a:pt x="2882" y="1"/>
                  </a:moveTo>
                  <a:cubicBezTo>
                    <a:pt x="2131" y="1"/>
                    <a:pt x="1433" y="182"/>
                    <a:pt x="932" y="712"/>
                  </a:cubicBezTo>
                  <a:cubicBezTo>
                    <a:pt x="0" y="1718"/>
                    <a:pt x="559" y="3993"/>
                    <a:pt x="1119" y="5036"/>
                  </a:cubicBezTo>
                  <a:cubicBezTo>
                    <a:pt x="2311" y="7199"/>
                    <a:pt x="5107" y="7832"/>
                    <a:pt x="7158" y="9212"/>
                  </a:cubicBezTo>
                  <a:cubicBezTo>
                    <a:pt x="10028" y="11225"/>
                    <a:pt x="11370" y="14916"/>
                    <a:pt x="14241" y="16966"/>
                  </a:cubicBezTo>
                  <a:cubicBezTo>
                    <a:pt x="15471" y="17786"/>
                    <a:pt x="16888" y="18420"/>
                    <a:pt x="18342" y="18755"/>
                  </a:cubicBezTo>
                  <a:cubicBezTo>
                    <a:pt x="22480" y="19948"/>
                    <a:pt x="26804" y="20321"/>
                    <a:pt x="31129" y="20657"/>
                  </a:cubicBezTo>
                  <a:cubicBezTo>
                    <a:pt x="31451" y="20680"/>
                    <a:pt x="31787" y="20703"/>
                    <a:pt x="32121" y="20703"/>
                  </a:cubicBezTo>
                  <a:cubicBezTo>
                    <a:pt x="32870" y="20703"/>
                    <a:pt x="33607" y="20587"/>
                    <a:pt x="34148" y="20097"/>
                  </a:cubicBezTo>
                  <a:cubicBezTo>
                    <a:pt x="35118" y="19277"/>
                    <a:pt x="35080" y="17786"/>
                    <a:pt x="34745" y="16556"/>
                  </a:cubicBezTo>
                  <a:cubicBezTo>
                    <a:pt x="33552" y="12306"/>
                    <a:pt x="29936" y="9212"/>
                    <a:pt x="26133" y="6975"/>
                  </a:cubicBezTo>
                  <a:cubicBezTo>
                    <a:pt x="22554" y="4887"/>
                    <a:pt x="18677" y="3359"/>
                    <a:pt x="14651" y="2427"/>
                  </a:cubicBezTo>
                  <a:cubicBezTo>
                    <a:pt x="11855" y="1793"/>
                    <a:pt x="8947" y="1457"/>
                    <a:pt x="6189" y="675"/>
                  </a:cubicBezTo>
                  <a:cubicBezTo>
                    <a:pt x="5309" y="426"/>
                    <a:pt x="4033" y="1"/>
                    <a:pt x="2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26"/>
            <p:cNvSpPr/>
            <p:nvPr/>
          </p:nvSpPr>
          <p:spPr>
            <a:xfrm flipH="1">
              <a:off x="1490905" y="2785171"/>
              <a:ext cx="519844" cy="403588"/>
            </a:xfrm>
            <a:custGeom>
              <a:rect b="b" l="l" r="r" t="t"/>
              <a:pathLst>
                <a:path extrusionOk="0" h="18435" w="23748">
                  <a:moveTo>
                    <a:pt x="15509" y="1"/>
                  </a:moveTo>
                  <a:cubicBezTo>
                    <a:pt x="15509" y="1"/>
                    <a:pt x="14316" y="2163"/>
                    <a:pt x="16590" y="4437"/>
                  </a:cubicBezTo>
                  <a:cubicBezTo>
                    <a:pt x="18864" y="6711"/>
                    <a:pt x="17634" y="7084"/>
                    <a:pt x="17634" y="7084"/>
                  </a:cubicBezTo>
                  <a:cubicBezTo>
                    <a:pt x="17634" y="7084"/>
                    <a:pt x="12042" y="6264"/>
                    <a:pt x="8575" y="4996"/>
                  </a:cubicBezTo>
                  <a:cubicBezTo>
                    <a:pt x="7096" y="4465"/>
                    <a:pt x="5776" y="4233"/>
                    <a:pt x="4762" y="4233"/>
                  </a:cubicBezTo>
                  <a:cubicBezTo>
                    <a:pt x="3426" y="4233"/>
                    <a:pt x="2621" y="4637"/>
                    <a:pt x="2685" y="5294"/>
                  </a:cubicBezTo>
                  <a:cubicBezTo>
                    <a:pt x="2685" y="5294"/>
                    <a:pt x="1" y="5443"/>
                    <a:pt x="1306" y="7717"/>
                  </a:cubicBezTo>
                  <a:cubicBezTo>
                    <a:pt x="1306" y="7717"/>
                    <a:pt x="224" y="9358"/>
                    <a:pt x="2126" y="10588"/>
                  </a:cubicBezTo>
                  <a:cubicBezTo>
                    <a:pt x="2126" y="10588"/>
                    <a:pt x="1194" y="12154"/>
                    <a:pt x="3841" y="13757"/>
                  </a:cubicBezTo>
                  <a:cubicBezTo>
                    <a:pt x="6068" y="15106"/>
                    <a:pt x="10459" y="18434"/>
                    <a:pt x="16993" y="18434"/>
                  </a:cubicBezTo>
                  <a:cubicBezTo>
                    <a:pt x="18224" y="18434"/>
                    <a:pt x="19531" y="18316"/>
                    <a:pt x="20915" y="18044"/>
                  </a:cubicBezTo>
                  <a:lnTo>
                    <a:pt x="23748" y="7717"/>
                  </a:lnTo>
                  <a:cubicBezTo>
                    <a:pt x="23748" y="7717"/>
                    <a:pt x="21660" y="4064"/>
                    <a:pt x="19759" y="3281"/>
                  </a:cubicBezTo>
                  <a:cubicBezTo>
                    <a:pt x="17858" y="2498"/>
                    <a:pt x="15509" y="1"/>
                    <a:pt x="15509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26"/>
            <p:cNvSpPr/>
            <p:nvPr/>
          </p:nvSpPr>
          <p:spPr>
            <a:xfrm flipH="1">
              <a:off x="1729178" y="2901070"/>
              <a:ext cx="222818" cy="66947"/>
            </a:xfrm>
            <a:custGeom>
              <a:rect b="b" l="l" r="r" t="t"/>
              <a:pathLst>
                <a:path extrusionOk="0" fill="none" h="3058" w="10179">
                  <a:moveTo>
                    <a:pt x="1" y="0"/>
                  </a:moveTo>
                  <a:cubicBezTo>
                    <a:pt x="3282" y="1342"/>
                    <a:pt x="6711" y="2386"/>
                    <a:pt x="10178" y="3057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26"/>
            <p:cNvSpPr/>
            <p:nvPr/>
          </p:nvSpPr>
          <p:spPr>
            <a:xfrm flipH="1">
              <a:off x="1779788" y="2954116"/>
              <a:ext cx="202395" cy="65305"/>
            </a:xfrm>
            <a:custGeom>
              <a:rect b="b" l="l" r="r" t="t"/>
              <a:pathLst>
                <a:path extrusionOk="0" fill="none" h="2983" w="9246">
                  <a:moveTo>
                    <a:pt x="1" y="0"/>
                  </a:moveTo>
                  <a:cubicBezTo>
                    <a:pt x="1" y="0"/>
                    <a:pt x="2685" y="1939"/>
                    <a:pt x="9246" y="2983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26"/>
            <p:cNvSpPr/>
            <p:nvPr/>
          </p:nvSpPr>
          <p:spPr>
            <a:xfrm flipH="1">
              <a:off x="1823852" y="3016137"/>
              <a:ext cx="140381" cy="53899"/>
            </a:xfrm>
            <a:custGeom>
              <a:rect b="b" l="l" r="r" t="t"/>
              <a:pathLst>
                <a:path extrusionOk="0" fill="none" h="2462" w="6413">
                  <a:moveTo>
                    <a:pt x="1" y="1"/>
                  </a:moveTo>
                  <a:cubicBezTo>
                    <a:pt x="1" y="1"/>
                    <a:pt x="2349" y="1790"/>
                    <a:pt x="6413" y="2461"/>
                  </a:cubicBezTo>
                </a:path>
              </a:pathLst>
            </a:custGeom>
            <a:noFill/>
            <a:ln cap="flat" cmpd="sng" w="12125">
              <a:solidFill>
                <a:srgbClr val="FFADBF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26"/>
            <p:cNvSpPr/>
            <p:nvPr/>
          </p:nvSpPr>
          <p:spPr>
            <a:xfrm flipH="1">
              <a:off x="704222" y="2918978"/>
              <a:ext cx="926713" cy="637488"/>
            </a:xfrm>
            <a:custGeom>
              <a:rect b="b" l="l" r="r" t="t"/>
              <a:pathLst>
                <a:path extrusionOk="0" h="29119" w="42335">
                  <a:moveTo>
                    <a:pt x="5942" y="1"/>
                  </a:moveTo>
                  <a:cubicBezTo>
                    <a:pt x="5504" y="1"/>
                    <a:pt x="0" y="11228"/>
                    <a:pt x="2333" y="17636"/>
                  </a:cubicBezTo>
                  <a:cubicBezTo>
                    <a:pt x="2333" y="17636"/>
                    <a:pt x="25537" y="29119"/>
                    <a:pt x="33670" y="29119"/>
                  </a:cubicBezTo>
                  <a:cubicBezTo>
                    <a:pt x="34044" y="29119"/>
                    <a:pt x="34386" y="29094"/>
                    <a:pt x="34692" y="29043"/>
                  </a:cubicBezTo>
                  <a:cubicBezTo>
                    <a:pt x="41664" y="27850"/>
                    <a:pt x="42335" y="24719"/>
                    <a:pt x="41850" y="20581"/>
                  </a:cubicBezTo>
                  <a:cubicBezTo>
                    <a:pt x="41365" y="16480"/>
                    <a:pt x="28019" y="7458"/>
                    <a:pt x="5950" y="2"/>
                  </a:cubicBezTo>
                  <a:cubicBezTo>
                    <a:pt x="5947" y="1"/>
                    <a:pt x="5945" y="1"/>
                    <a:pt x="5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26"/>
            <p:cNvSpPr/>
            <p:nvPr/>
          </p:nvSpPr>
          <p:spPr>
            <a:xfrm flipH="1">
              <a:off x="1980519" y="1053715"/>
              <a:ext cx="431715" cy="336334"/>
            </a:xfrm>
            <a:custGeom>
              <a:rect b="b" l="l" r="r" t="t"/>
              <a:pathLst>
                <a:path extrusionOk="0" h="15363" w="19722">
                  <a:moveTo>
                    <a:pt x="15977" y="0"/>
                  </a:moveTo>
                  <a:cubicBezTo>
                    <a:pt x="15181" y="0"/>
                    <a:pt x="14577" y="802"/>
                    <a:pt x="14577" y="802"/>
                  </a:cubicBezTo>
                  <a:cubicBezTo>
                    <a:pt x="14577" y="802"/>
                    <a:pt x="0" y="1249"/>
                    <a:pt x="3020" y="4493"/>
                  </a:cubicBezTo>
                  <a:cubicBezTo>
                    <a:pt x="6040" y="7736"/>
                    <a:pt x="10662" y="8370"/>
                    <a:pt x="10662" y="8370"/>
                  </a:cubicBezTo>
                  <a:cubicBezTo>
                    <a:pt x="10662" y="8370"/>
                    <a:pt x="1081" y="13887"/>
                    <a:pt x="4921" y="15005"/>
                  </a:cubicBezTo>
                  <a:cubicBezTo>
                    <a:pt x="5807" y="15264"/>
                    <a:pt x="6892" y="15363"/>
                    <a:pt x="8036" y="15363"/>
                  </a:cubicBezTo>
                  <a:cubicBezTo>
                    <a:pt x="11851" y="15363"/>
                    <a:pt x="16329" y="14260"/>
                    <a:pt x="16329" y="14260"/>
                  </a:cubicBezTo>
                  <a:cubicBezTo>
                    <a:pt x="16329" y="14260"/>
                    <a:pt x="19721" y="7251"/>
                    <a:pt x="18155" y="2666"/>
                  </a:cubicBezTo>
                  <a:cubicBezTo>
                    <a:pt x="17457" y="569"/>
                    <a:pt x="16649" y="0"/>
                    <a:pt x="15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26"/>
            <p:cNvSpPr/>
            <p:nvPr/>
          </p:nvSpPr>
          <p:spPr>
            <a:xfrm flipH="1">
              <a:off x="1619837" y="1728267"/>
              <a:ext cx="363965" cy="653929"/>
            </a:xfrm>
            <a:custGeom>
              <a:rect b="b" l="l" r="r" t="t"/>
              <a:pathLst>
                <a:path extrusionOk="0" h="29870" w="16627">
                  <a:moveTo>
                    <a:pt x="16627" y="0"/>
                  </a:moveTo>
                  <a:lnTo>
                    <a:pt x="1566" y="4213"/>
                  </a:lnTo>
                  <a:lnTo>
                    <a:pt x="37" y="20094"/>
                  </a:lnTo>
                  <a:cubicBezTo>
                    <a:pt x="0" y="28631"/>
                    <a:pt x="5667" y="29861"/>
                    <a:pt x="5667" y="29861"/>
                  </a:cubicBezTo>
                  <a:cubicBezTo>
                    <a:pt x="5840" y="29867"/>
                    <a:pt x="6010" y="29869"/>
                    <a:pt x="6177" y="29869"/>
                  </a:cubicBezTo>
                  <a:cubicBezTo>
                    <a:pt x="15190" y="29869"/>
                    <a:pt x="16627" y="22144"/>
                    <a:pt x="16627" y="22144"/>
                  </a:cubicBezTo>
                  <a:cubicBezTo>
                    <a:pt x="15508" y="16552"/>
                    <a:pt x="16627" y="0"/>
                    <a:pt x="16627" y="0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26"/>
            <p:cNvSpPr/>
            <p:nvPr/>
          </p:nvSpPr>
          <p:spPr>
            <a:xfrm flipH="1">
              <a:off x="1620647" y="1728267"/>
              <a:ext cx="356632" cy="374624"/>
            </a:xfrm>
            <a:custGeom>
              <a:rect b="b" l="l" r="r" t="t"/>
              <a:pathLst>
                <a:path extrusionOk="0" h="17112" w="16292">
                  <a:moveTo>
                    <a:pt x="16292" y="0"/>
                  </a:moveTo>
                  <a:lnTo>
                    <a:pt x="1231" y="4175"/>
                  </a:lnTo>
                  <a:lnTo>
                    <a:pt x="0" y="17112"/>
                  </a:lnTo>
                  <a:cubicBezTo>
                    <a:pt x="3393" y="16329"/>
                    <a:pt x="11035" y="13794"/>
                    <a:pt x="15956" y="6860"/>
                  </a:cubicBezTo>
                  <a:cubicBezTo>
                    <a:pt x="16105" y="2983"/>
                    <a:pt x="16292" y="0"/>
                    <a:pt x="16292" y="0"/>
                  </a:cubicBezTo>
                  <a:close/>
                </a:path>
              </a:pathLst>
            </a:custGeom>
            <a:solidFill>
              <a:srgbClr val="DB95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26"/>
            <p:cNvSpPr/>
            <p:nvPr/>
          </p:nvSpPr>
          <p:spPr>
            <a:xfrm flipH="1">
              <a:off x="1523105" y="1112256"/>
              <a:ext cx="630454" cy="849451"/>
            </a:xfrm>
            <a:custGeom>
              <a:rect b="b" l="l" r="r" t="t"/>
              <a:pathLst>
                <a:path extrusionOk="0" h="38801" w="28801">
                  <a:moveTo>
                    <a:pt x="14760" y="1"/>
                  </a:moveTo>
                  <a:cubicBezTo>
                    <a:pt x="12971" y="1"/>
                    <a:pt x="10975" y="415"/>
                    <a:pt x="8762" y="1334"/>
                  </a:cubicBezTo>
                  <a:cubicBezTo>
                    <a:pt x="8762" y="1334"/>
                    <a:pt x="1007" y="6329"/>
                    <a:pt x="1306" y="13972"/>
                  </a:cubicBezTo>
                  <a:cubicBezTo>
                    <a:pt x="1604" y="21651"/>
                    <a:pt x="1" y="34588"/>
                    <a:pt x="8762" y="38800"/>
                  </a:cubicBezTo>
                  <a:cubicBezTo>
                    <a:pt x="8762" y="38800"/>
                    <a:pt x="23152" y="37048"/>
                    <a:pt x="26208" y="25305"/>
                  </a:cubicBezTo>
                  <a:cubicBezTo>
                    <a:pt x="28800" y="15193"/>
                    <a:pt x="25597" y="1"/>
                    <a:pt x="14760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26"/>
            <p:cNvSpPr/>
            <p:nvPr/>
          </p:nvSpPr>
          <p:spPr>
            <a:xfrm flipH="1">
              <a:off x="1275727" y="776140"/>
              <a:ext cx="1058885" cy="1058415"/>
            </a:xfrm>
            <a:custGeom>
              <a:rect b="b" l="l" r="r" t="t"/>
              <a:pathLst>
                <a:path extrusionOk="0" h="48346" w="48373">
                  <a:moveTo>
                    <a:pt x="14670" y="1"/>
                  </a:moveTo>
                  <a:cubicBezTo>
                    <a:pt x="12531" y="1"/>
                    <a:pt x="12037" y="1518"/>
                    <a:pt x="15355" y="6062"/>
                  </a:cubicBezTo>
                  <a:cubicBezTo>
                    <a:pt x="15355" y="6062"/>
                    <a:pt x="12964" y="5739"/>
                    <a:pt x="10399" y="5739"/>
                  </a:cubicBezTo>
                  <a:cubicBezTo>
                    <a:pt x="5514" y="5739"/>
                    <a:pt x="1" y="6909"/>
                    <a:pt x="9167" y="13705"/>
                  </a:cubicBezTo>
                  <a:lnTo>
                    <a:pt x="12783" y="17768"/>
                  </a:lnTo>
                  <a:cubicBezTo>
                    <a:pt x="12783" y="17768"/>
                    <a:pt x="14759" y="26641"/>
                    <a:pt x="22848" y="26939"/>
                  </a:cubicBezTo>
                  <a:cubicBezTo>
                    <a:pt x="22848" y="26939"/>
                    <a:pt x="23929" y="26342"/>
                    <a:pt x="22438" y="22838"/>
                  </a:cubicBezTo>
                  <a:lnTo>
                    <a:pt x="22438" y="22838"/>
                  </a:lnTo>
                  <a:cubicBezTo>
                    <a:pt x="22439" y="22840"/>
                    <a:pt x="25347" y="29213"/>
                    <a:pt x="32429" y="30182"/>
                  </a:cubicBezTo>
                  <a:cubicBezTo>
                    <a:pt x="32429" y="30182"/>
                    <a:pt x="25719" y="39428"/>
                    <a:pt x="30341" y="42522"/>
                  </a:cubicBezTo>
                  <a:cubicBezTo>
                    <a:pt x="30341" y="42522"/>
                    <a:pt x="31716" y="48346"/>
                    <a:pt x="33882" y="48346"/>
                  </a:cubicBezTo>
                  <a:cubicBezTo>
                    <a:pt x="34028" y="48346"/>
                    <a:pt x="34177" y="48319"/>
                    <a:pt x="34330" y="48263"/>
                  </a:cubicBezTo>
                  <a:cubicBezTo>
                    <a:pt x="36753" y="47368"/>
                    <a:pt x="35337" y="45020"/>
                    <a:pt x="35337" y="45020"/>
                  </a:cubicBezTo>
                  <a:lnTo>
                    <a:pt x="35337" y="45020"/>
                  </a:lnTo>
                  <a:cubicBezTo>
                    <a:pt x="35337" y="45020"/>
                    <a:pt x="36714" y="46721"/>
                    <a:pt x="38058" y="46721"/>
                  </a:cubicBezTo>
                  <a:cubicBezTo>
                    <a:pt x="39369" y="46721"/>
                    <a:pt x="40649" y="45105"/>
                    <a:pt x="40593" y="38719"/>
                  </a:cubicBezTo>
                  <a:lnTo>
                    <a:pt x="40593" y="38719"/>
                  </a:lnTo>
                  <a:cubicBezTo>
                    <a:pt x="40594" y="38719"/>
                    <a:pt x="42488" y="39859"/>
                    <a:pt x="44063" y="39859"/>
                  </a:cubicBezTo>
                  <a:cubicBezTo>
                    <a:pt x="46322" y="39859"/>
                    <a:pt x="47924" y="37517"/>
                    <a:pt x="42346" y="26119"/>
                  </a:cubicBezTo>
                  <a:lnTo>
                    <a:pt x="42346" y="26119"/>
                  </a:lnTo>
                  <a:cubicBezTo>
                    <a:pt x="42346" y="26119"/>
                    <a:pt x="44261" y="26866"/>
                    <a:pt x="45659" y="26866"/>
                  </a:cubicBezTo>
                  <a:cubicBezTo>
                    <a:pt x="47430" y="26866"/>
                    <a:pt x="48372" y="25666"/>
                    <a:pt x="43538" y="20228"/>
                  </a:cubicBezTo>
                  <a:cubicBezTo>
                    <a:pt x="43538" y="20228"/>
                    <a:pt x="45514" y="15569"/>
                    <a:pt x="43688" y="15345"/>
                  </a:cubicBezTo>
                  <a:cubicBezTo>
                    <a:pt x="43568" y="15328"/>
                    <a:pt x="43455" y="15320"/>
                    <a:pt x="43349" y="15320"/>
                  </a:cubicBezTo>
                  <a:cubicBezTo>
                    <a:pt x="41805" y="15320"/>
                    <a:pt x="41674" y="16985"/>
                    <a:pt x="41674" y="16985"/>
                  </a:cubicBezTo>
                  <a:cubicBezTo>
                    <a:pt x="41674" y="16985"/>
                    <a:pt x="35228" y="2165"/>
                    <a:pt x="31837" y="2165"/>
                  </a:cubicBezTo>
                  <a:cubicBezTo>
                    <a:pt x="30906" y="2165"/>
                    <a:pt x="30205" y="3284"/>
                    <a:pt x="29931" y="6137"/>
                  </a:cubicBezTo>
                  <a:cubicBezTo>
                    <a:pt x="29931" y="6137"/>
                    <a:pt x="18973" y="1"/>
                    <a:pt x="14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26"/>
            <p:cNvSpPr/>
            <p:nvPr/>
          </p:nvSpPr>
          <p:spPr>
            <a:xfrm flipH="1">
              <a:off x="1601056" y="1523397"/>
              <a:ext cx="182015" cy="48995"/>
            </a:xfrm>
            <a:custGeom>
              <a:rect b="b" l="l" r="r" t="t"/>
              <a:pathLst>
                <a:path extrusionOk="0" fill="none" h="2238" w="8315">
                  <a:moveTo>
                    <a:pt x="1" y="1"/>
                  </a:moveTo>
                  <a:lnTo>
                    <a:pt x="8314" y="2238"/>
                  </a:lnTo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26"/>
            <p:cNvSpPr/>
            <p:nvPr/>
          </p:nvSpPr>
          <p:spPr>
            <a:xfrm flipH="1">
              <a:off x="1474816" y="1499819"/>
              <a:ext cx="200534" cy="234140"/>
            </a:xfrm>
            <a:custGeom>
              <a:rect b="b" l="l" r="r" t="t"/>
              <a:pathLst>
                <a:path extrusionOk="0" h="10695" w="9161">
                  <a:moveTo>
                    <a:pt x="7298" y="1"/>
                  </a:moveTo>
                  <a:cubicBezTo>
                    <a:pt x="5669" y="1"/>
                    <a:pt x="3176" y="2074"/>
                    <a:pt x="2312" y="3091"/>
                  </a:cubicBezTo>
                  <a:cubicBezTo>
                    <a:pt x="1045" y="4545"/>
                    <a:pt x="1" y="10435"/>
                    <a:pt x="1" y="10435"/>
                  </a:cubicBezTo>
                  <a:cubicBezTo>
                    <a:pt x="541" y="10613"/>
                    <a:pt x="1073" y="10695"/>
                    <a:pt x="1590" y="10695"/>
                  </a:cubicBezTo>
                  <a:cubicBezTo>
                    <a:pt x="5853" y="10695"/>
                    <a:pt x="9160" y="5132"/>
                    <a:pt x="8762" y="1674"/>
                  </a:cubicBezTo>
                  <a:cubicBezTo>
                    <a:pt x="8631" y="452"/>
                    <a:pt x="8059" y="1"/>
                    <a:pt x="7298" y="1"/>
                  </a:cubicBezTo>
                  <a:close/>
                </a:path>
              </a:pathLst>
            </a:custGeom>
            <a:solidFill>
              <a:srgbClr val="FFAD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26"/>
            <p:cNvSpPr/>
            <p:nvPr/>
          </p:nvSpPr>
          <p:spPr>
            <a:xfrm flipH="1">
              <a:off x="1830310" y="1840882"/>
              <a:ext cx="224504" cy="214306"/>
            </a:xfrm>
            <a:custGeom>
              <a:rect b="b" l="l" r="r" t="t"/>
              <a:pathLst>
                <a:path extrusionOk="0" h="9789" w="10256">
                  <a:moveTo>
                    <a:pt x="1827" y="1"/>
                  </a:moveTo>
                  <a:cubicBezTo>
                    <a:pt x="1827" y="1"/>
                    <a:pt x="1" y="3878"/>
                    <a:pt x="1455" y="6935"/>
                  </a:cubicBezTo>
                  <a:cubicBezTo>
                    <a:pt x="1898" y="7843"/>
                    <a:pt x="2242" y="8162"/>
                    <a:pt x="2507" y="8162"/>
                  </a:cubicBezTo>
                  <a:cubicBezTo>
                    <a:pt x="3134" y="8162"/>
                    <a:pt x="3319" y="6376"/>
                    <a:pt x="3319" y="6376"/>
                  </a:cubicBezTo>
                  <a:cubicBezTo>
                    <a:pt x="3319" y="6376"/>
                    <a:pt x="3580" y="9470"/>
                    <a:pt x="5108" y="9768"/>
                  </a:cubicBezTo>
                  <a:cubicBezTo>
                    <a:pt x="5181" y="9782"/>
                    <a:pt x="5250" y="9789"/>
                    <a:pt x="5316" y="9789"/>
                  </a:cubicBezTo>
                  <a:cubicBezTo>
                    <a:pt x="6664" y="9789"/>
                    <a:pt x="6562" y="7010"/>
                    <a:pt x="6562" y="7009"/>
                  </a:cubicBezTo>
                  <a:lnTo>
                    <a:pt x="6562" y="7009"/>
                  </a:lnTo>
                  <a:cubicBezTo>
                    <a:pt x="6562" y="7009"/>
                    <a:pt x="7858" y="8107"/>
                    <a:pt x="8798" y="8107"/>
                  </a:cubicBezTo>
                  <a:cubicBezTo>
                    <a:pt x="9684" y="8107"/>
                    <a:pt x="10255" y="7134"/>
                    <a:pt x="9134" y="3356"/>
                  </a:cubicBezTo>
                  <a:lnTo>
                    <a:pt x="9134" y="3356"/>
                  </a:lnTo>
                  <a:cubicBezTo>
                    <a:pt x="9134" y="3356"/>
                    <a:pt x="6937" y="4634"/>
                    <a:pt x="5168" y="4634"/>
                  </a:cubicBezTo>
                  <a:cubicBezTo>
                    <a:pt x="4656" y="4634"/>
                    <a:pt x="4180" y="4527"/>
                    <a:pt x="3803" y="4251"/>
                  </a:cubicBezTo>
                  <a:cubicBezTo>
                    <a:pt x="2088" y="2983"/>
                    <a:pt x="1827" y="1"/>
                    <a:pt x="1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26"/>
            <p:cNvSpPr/>
            <p:nvPr/>
          </p:nvSpPr>
          <p:spPr>
            <a:xfrm flipH="1">
              <a:off x="2428541" y="2447283"/>
              <a:ext cx="63678" cy="453810"/>
            </a:xfrm>
            <a:custGeom>
              <a:rect b="b" l="l" r="r" t="t"/>
              <a:pathLst>
                <a:path extrusionOk="0" fill="none" h="20729" w="2909">
                  <a:moveTo>
                    <a:pt x="2909" y="1"/>
                  </a:moveTo>
                  <a:cubicBezTo>
                    <a:pt x="2909" y="1"/>
                    <a:pt x="1" y="13682"/>
                    <a:pt x="224" y="20728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26"/>
            <p:cNvSpPr/>
            <p:nvPr/>
          </p:nvSpPr>
          <p:spPr>
            <a:xfrm flipH="1">
              <a:off x="773592" y="3121418"/>
              <a:ext cx="245650" cy="190180"/>
            </a:xfrm>
            <a:custGeom>
              <a:rect b="b" l="l" r="r" t="t"/>
              <a:pathLst>
                <a:path extrusionOk="0" fill="none" h="8687" w="11222">
                  <a:moveTo>
                    <a:pt x="1" y="1"/>
                  </a:moveTo>
                  <a:cubicBezTo>
                    <a:pt x="1" y="1"/>
                    <a:pt x="8463" y="3170"/>
                    <a:pt x="11222" y="8687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126"/>
            <p:cNvSpPr/>
            <p:nvPr/>
          </p:nvSpPr>
          <p:spPr>
            <a:xfrm flipH="1">
              <a:off x="818466" y="3112442"/>
              <a:ext cx="191800" cy="81637"/>
            </a:xfrm>
            <a:custGeom>
              <a:rect b="b" l="l" r="r" t="t"/>
              <a:pathLst>
                <a:path extrusionOk="0" fill="none" h="3729" w="8762">
                  <a:moveTo>
                    <a:pt x="8761" y="3729"/>
                  </a:moveTo>
                  <a:cubicBezTo>
                    <a:pt x="8761" y="3729"/>
                    <a:pt x="3058" y="1"/>
                    <a:pt x="1" y="485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126"/>
            <p:cNvSpPr/>
            <p:nvPr/>
          </p:nvSpPr>
          <p:spPr>
            <a:xfrm flipH="1">
              <a:off x="2646435" y="2616227"/>
              <a:ext cx="84058" cy="284865"/>
            </a:xfrm>
            <a:custGeom>
              <a:rect b="b" l="l" r="r" t="t"/>
              <a:pathLst>
                <a:path extrusionOk="0" fill="none" h="13012" w="3840">
                  <a:moveTo>
                    <a:pt x="0" y="1"/>
                  </a:moveTo>
                  <a:cubicBezTo>
                    <a:pt x="2610" y="3803"/>
                    <a:pt x="3840" y="8389"/>
                    <a:pt x="3504" y="13011"/>
                  </a:cubicBezTo>
                </a:path>
              </a:pathLst>
            </a:custGeom>
            <a:noFill/>
            <a:ln cap="flat" cmpd="sng" w="12125">
              <a:solidFill>
                <a:schemeClr val="dk1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26"/>
            <p:cNvSpPr/>
            <p:nvPr/>
          </p:nvSpPr>
          <p:spPr>
            <a:xfrm flipH="1">
              <a:off x="1914222" y="1717986"/>
              <a:ext cx="85721" cy="36057"/>
            </a:xfrm>
            <a:custGeom>
              <a:rect b="b" l="l" r="r" t="t"/>
              <a:pathLst>
                <a:path extrusionOk="0" h="1647" w="3916">
                  <a:moveTo>
                    <a:pt x="3915" y="1"/>
                  </a:moveTo>
                  <a:lnTo>
                    <a:pt x="3915" y="1"/>
                  </a:lnTo>
                  <a:cubicBezTo>
                    <a:pt x="3729" y="38"/>
                    <a:pt x="3543" y="113"/>
                    <a:pt x="3356" y="150"/>
                  </a:cubicBezTo>
                  <a:cubicBezTo>
                    <a:pt x="3207" y="225"/>
                    <a:pt x="3021" y="262"/>
                    <a:pt x="2872" y="336"/>
                  </a:cubicBezTo>
                  <a:cubicBezTo>
                    <a:pt x="2536" y="448"/>
                    <a:pt x="2238" y="560"/>
                    <a:pt x="1940" y="635"/>
                  </a:cubicBezTo>
                  <a:cubicBezTo>
                    <a:pt x="1641" y="746"/>
                    <a:pt x="1343" y="821"/>
                    <a:pt x="1045" y="858"/>
                  </a:cubicBezTo>
                  <a:cubicBezTo>
                    <a:pt x="896" y="877"/>
                    <a:pt x="737" y="877"/>
                    <a:pt x="565" y="877"/>
                  </a:cubicBezTo>
                  <a:cubicBezTo>
                    <a:pt x="392" y="877"/>
                    <a:pt x="206" y="877"/>
                    <a:pt x="1" y="896"/>
                  </a:cubicBezTo>
                  <a:cubicBezTo>
                    <a:pt x="113" y="1045"/>
                    <a:pt x="262" y="1194"/>
                    <a:pt x="411" y="1306"/>
                  </a:cubicBezTo>
                  <a:cubicBezTo>
                    <a:pt x="597" y="1418"/>
                    <a:pt x="784" y="1529"/>
                    <a:pt x="970" y="1567"/>
                  </a:cubicBezTo>
                  <a:cubicBezTo>
                    <a:pt x="1161" y="1619"/>
                    <a:pt x="1359" y="1646"/>
                    <a:pt x="1554" y="1646"/>
                  </a:cubicBezTo>
                  <a:cubicBezTo>
                    <a:pt x="1779" y="1646"/>
                    <a:pt x="2001" y="1609"/>
                    <a:pt x="2200" y="1529"/>
                  </a:cubicBezTo>
                  <a:cubicBezTo>
                    <a:pt x="2611" y="1418"/>
                    <a:pt x="2946" y="1231"/>
                    <a:pt x="3244" y="970"/>
                  </a:cubicBezTo>
                  <a:cubicBezTo>
                    <a:pt x="3393" y="821"/>
                    <a:pt x="3505" y="672"/>
                    <a:pt x="3617" y="523"/>
                  </a:cubicBezTo>
                  <a:cubicBezTo>
                    <a:pt x="3766" y="374"/>
                    <a:pt x="3841" y="187"/>
                    <a:pt x="3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26"/>
            <p:cNvSpPr/>
            <p:nvPr/>
          </p:nvSpPr>
          <p:spPr>
            <a:xfrm rot="-1274568">
              <a:off x="2070972" y="1482778"/>
              <a:ext cx="39198" cy="43273"/>
            </a:xfrm>
            <a:custGeom>
              <a:rect b="b" l="l" r="r" t="t"/>
              <a:pathLst>
                <a:path extrusionOk="0" h="1731" w="1568">
                  <a:moveTo>
                    <a:pt x="824" y="1"/>
                  </a:moveTo>
                  <a:cubicBezTo>
                    <a:pt x="502" y="1"/>
                    <a:pt x="187" y="285"/>
                    <a:pt x="100" y="720"/>
                  </a:cubicBezTo>
                  <a:cubicBezTo>
                    <a:pt x="0" y="1187"/>
                    <a:pt x="200" y="1621"/>
                    <a:pt x="601" y="1721"/>
                  </a:cubicBezTo>
                  <a:cubicBezTo>
                    <a:pt x="635" y="1727"/>
                    <a:pt x="669" y="1730"/>
                    <a:pt x="704" y="1730"/>
                  </a:cubicBezTo>
                  <a:cubicBezTo>
                    <a:pt x="1040" y="1730"/>
                    <a:pt x="1377" y="1444"/>
                    <a:pt x="1468" y="1021"/>
                  </a:cubicBezTo>
                  <a:cubicBezTo>
                    <a:pt x="1568" y="554"/>
                    <a:pt x="1368" y="87"/>
                    <a:pt x="967" y="20"/>
                  </a:cubicBezTo>
                  <a:cubicBezTo>
                    <a:pt x="920" y="7"/>
                    <a:pt x="872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26"/>
            <p:cNvSpPr/>
            <p:nvPr/>
          </p:nvSpPr>
          <p:spPr>
            <a:xfrm rot="-1274568">
              <a:off x="1860403" y="1495095"/>
              <a:ext cx="40048" cy="43273"/>
            </a:xfrm>
            <a:custGeom>
              <a:rect b="b" l="l" r="r" t="t"/>
              <a:pathLst>
                <a:path extrusionOk="0" h="1731" w="1602">
                  <a:moveTo>
                    <a:pt x="890" y="1"/>
                  </a:moveTo>
                  <a:cubicBezTo>
                    <a:pt x="534" y="1"/>
                    <a:pt x="221" y="287"/>
                    <a:pt x="100" y="711"/>
                  </a:cubicBezTo>
                  <a:cubicBezTo>
                    <a:pt x="0" y="1178"/>
                    <a:pt x="234" y="1645"/>
                    <a:pt x="601" y="1711"/>
                  </a:cubicBezTo>
                  <a:cubicBezTo>
                    <a:pt x="653" y="1724"/>
                    <a:pt x="705" y="1731"/>
                    <a:pt x="756" y="1731"/>
                  </a:cubicBezTo>
                  <a:cubicBezTo>
                    <a:pt x="1100" y="1731"/>
                    <a:pt x="1414" y="1450"/>
                    <a:pt x="1501" y="1044"/>
                  </a:cubicBezTo>
                  <a:cubicBezTo>
                    <a:pt x="1601" y="544"/>
                    <a:pt x="1368" y="110"/>
                    <a:pt x="1001" y="10"/>
                  </a:cubicBezTo>
                  <a:cubicBezTo>
                    <a:pt x="964" y="4"/>
                    <a:pt x="927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26"/>
            <p:cNvSpPr/>
            <p:nvPr/>
          </p:nvSpPr>
          <p:spPr>
            <a:xfrm rot="-1274568">
              <a:off x="1754181" y="1361368"/>
              <a:ext cx="171790" cy="77496"/>
            </a:xfrm>
            <a:custGeom>
              <a:rect b="b" l="l" r="r" t="t"/>
              <a:pathLst>
                <a:path extrusionOk="0" h="3100" w="6872">
                  <a:moveTo>
                    <a:pt x="1028" y="1"/>
                  </a:moveTo>
                  <a:cubicBezTo>
                    <a:pt x="616" y="1"/>
                    <a:pt x="246" y="280"/>
                    <a:pt x="134" y="699"/>
                  </a:cubicBezTo>
                  <a:cubicBezTo>
                    <a:pt x="0" y="1200"/>
                    <a:pt x="300" y="1700"/>
                    <a:pt x="801" y="1834"/>
                  </a:cubicBezTo>
                  <a:lnTo>
                    <a:pt x="5604" y="3068"/>
                  </a:lnTo>
                  <a:cubicBezTo>
                    <a:pt x="5685" y="3089"/>
                    <a:pt x="5765" y="3100"/>
                    <a:pt x="5844" y="3100"/>
                  </a:cubicBezTo>
                  <a:cubicBezTo>
                    <a:pt x="6256" y="3100"/>
                    <a:pt x="6626" y="2821"/>
                    <a:pt x="6738" y="2401"/>
                  </a:cubicBezTo>
                  <a:cubicBezTo>
                    <a:pt x="6872" y="1900"/>
                    <a:pt x="6572" y="1400"/>
                    <a:pt x="6071" y="1267"/>
                  </a:cubicBezTo>
                  <a:lnTo>
                    <a:pt x="1268" y="32"/>
                  </a:lnTo>
                  <a:cubicBezTo>
                    <a:pt x="1187" y="11"/>
                    <a:pt x="1107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26"/>
            <p:cNvSpPr/>
            <p:nvPr/>
          </p:nvSpPr>
          <p:spPr>
            <a:xfrm rot="-1274568">
              <a:off x="2027453" y="1340308"/>
              <a:ext cx="105094" cy="46722"/>
            </a:xfrm>
            <a:custGeom>
              <a:rect b="b" l="l" r="r" t="t"/>
              <a:pathLst>
                <a:path extrusionOk="0" h="1869" w="4204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cubicBezTo>
                    <a:pt x="1" y="1468"/>
                    <a:pt x="401" y="1868"/>
                    <a:pt x="935" y="1868"/>
                  </a:cubicBezTo>
                  <a:lnTo>
                    <a:pt x="3270" y="1868"/>
                  </a:lnTo>
                  <a:cubicBezTo>
                    <a:pt x="3804" y="1868"/>
                    <a:pt x="4204" y="1468"/>
                    <a:pt x="4204" y="934"/>
                  </a:cubicBezTo>
                  <a:cubicBezTo>
                    <a:pt x="4204" y="434"/>
                    <a:pt x="3804" y="0"/>
                    <a:pt x="3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26"/>
            <p:cNvSpPr/>
            <p:nvPr/>
          </p:nvSpPr>
          <p:spPr>
            <a:xfrm>
              <a:off x="1731988" y="1594269"/>
              <a:ext cx="185150" cy="107525"/>
            </a:xfrm>
            <a:custGeom>
              <a:rect b="b" l="l" r="r" t="t"/>
              <a:pathLst>
                <a:path extrusionOk="0" h="4301" w="7406">
                  <a:moveTo>
                    <a:pt x="2866" y="0"/>
                  </a:moveTo>
                  <a:cubicBezTo>
                    <a:pt x="1520" y="0"/>
                    <a:pt x="445" y="511"/>
                    <a:pt x="267" y="1352"/>
                  </a:cubicBezTo>
                  <a:cubicBezTo>
                    <a:pt x="0" y="2486"/>
                    <a:pt x="1334" y="3720"/>
                    <a:pt x="3269" y="4154"/>
                  </a:cubicBezTo>
                  <a:cubicBezTo>
                    <a:pt x="3704" y="4253"/>
                    <a:pt x="4131" y="4300"/>
                    <a:pt x="4533" y="4300"/>
                  </a:cubicBezTo>
                  <a:cubicBezTo>
                    <a:pt x="5888" y="4300"/>
                    <a:pt x="6966" y="3769"/>
                    <a:pt x="7172" y="2920"/>
                  </a:cubicBezTo>
                  <a:cubicBezTo>
                    <a:pt x="7405" y="1819"/>
                    <a:pt x="6071" y="585"/>
                    <a:pt x="4170" y="151"/>
                  </a:cubicBezTo>
                  <a:cubicBezTo>
                    <a:pt x="3722" y="49"/>
                    <a:pt x="3281" y="0"/>
                    <a:pt x="28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26"/>
            <p:cNvSpPr/>
            <p:nvPr/>
          </p:nvSpPr>
          <p:spPr>
            <a:xfrm>
              <a:off x="2077213" y="1659744"/>
              <a:ext cx="40900" cy="77575"/>
            </a:xfrm>
            <a:custGeom>
              <a:rect b="b" l="l" r="r" t="t"/>
              <a:pathLst>
                <a:path extrusionOk="0" h="3103" w="1636">
                  <a:moveTo>
                    <a:pt x="1635" y="0"/>
                  </a:moveTo>
                  <a:lnTo>
                    <a:pt x="1635" y="0"/>
                  </a:lnTo>
                  <a:cubicBezTo>
                    <a:pt x="768" y="201"/>
                    <a:pt x="301" y="668"/>
                    <a:pt x="168" y="1268"/>
                  </a:cubicBezTo>
                  <a:cubicBezTo>
                    <a:pt x="1" y="1868"/>
                    <a:pt x="468" y="2569"/>
                    <a:pt x="1135" y="3103"/>
                  </a:cubicBezTo>
                  <a:cubicBezTo>
                    <a:pt x="1335" y="2469"/>
                    <a:pt x="1402" y="1001"/>
                    <a:pt x="1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26"/>
            <p:cNvSpPr/>
            <p:nvPr/>
          </p:nvSpPr>
          <p:spPr>
            <a:xfrm>
              <a:off x="1783694" y="1422875"/>
              <a:ext cx="182100" cy="1962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26"/>
            <p:cNvSpPr/>
            <p:nvPr/>
          </p:nvSpPr>
          <p:spPr>
            <a:xfrm flipH="1">
              <a:off x="1783049" y="1424662"/>
              <a:ext cx="181993" cy="197514"/>
            </a:xfrm>
            <a:custGeom>
              <a:rect b="b" l="l" r="r" t="t"/>
              <a:pathLst>
                <a:path extrusionOk="0" fill="none" h="9022" w="8314">
                  <a:moveTo>
                    <a:pt x="8314" y="4511"/>
                  </a:moveTo>
                  <a:cubicBezTo>
                    <a:pt x="8314" y="7009"/>
                    <a:pt x="6450" y="9022"/>
                    <a:pt x="4139" y="9022"/>
                  </a:cubicBezTo>
                  <a:cubicBezTo>
                    <a:pt x="1864" y="9022"/>
                    <a:pt x="0" y="7009"/>
                    <a:pt x="0" y="4511"/>
                  </a:cubicBezTo>
                  <a:cubicBezTo>
                    <a:pt x="0" y="2013"/>
                    <a:pt x="1864" y="0"/>
                    <a:pt x="4139" y="0"/>
                  </a:cubicBezTo>
                  <a:cubicBezTo>
                    <a:pt x="6450" y="0"/>
                    <a:pt x="8314" y="2013"/>
                    <a:pt x="8314" y="451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26"/>
            <p:cNvSpPr/>
            <p:nvPr/>
          </p:nvSpPr>
          <p:spPr>
            <a:xfrm>
              <a:off x="2047225" y="1414425"/>
              <a:ext cx="138900" cy="1962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26"/>
            <p:cNvSpPr/>
            <p:nvPr/>
          </p:nvSpPr>
          <p:spPr>
            <a:xfrm flipH="1">
              <a:off x="2046627" y="1414854"/>
              <a:ext cx="138761" cy="197536"/>
            </a:xfrm>
            <a:custGeom>
              <a:rect b="b" l="l" r="r" t="t"/>
              <a:pathLst>
                <a:path extrusionOk="0" fill="none" h="9023" w="6339">
                  <a:moveTo>
                    <a:pt x="6339" y="4512"/>
                  </a:moveTo>
                  <a:cubicBezTo>
                    <a:pt x="6339" y="7009"/>
                    <a:pt x="4922" y="9022"/>
                    <a:pt x="3170" y="9022"/>
                  </a:cubicBezTo>
                  <a:cubicBezTo>
                    <a:pt x="1418" y="9022"/>
                    <a:pt x="1" y="7009"/>
                    <a:pt x="1" y="4512"/>
                  </a:cubicBezTo>
                  <a:cubicBezTo>
                    <a:pt x="1" y="2014"/>
                    <a:pt x="1418" y="1"/>
                    <a:pt x="3170" y="1"/>
                  </a:cubicBezTo>
                  <a:cubicBezTo>
                    <a:pt x="4922" y="1"/>
                    <a:pt x="6339" y="2014"/>
                    <a:pt x="6339" y="4512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26"/>
            <p:cNvSpPr/>
            <p:nvPr/>
          </p:nvSpPr>
          <p:spPr>
            <a:xfrm rot="-1274310">
              <a:off x="1978793" y="1448827"/>
              <a:ext cx="81517" cy="206821"/>
            </a:xfrm>
            <a:custGeom>
              <a:rect b="b" l="l" r="r" t="t"/>
              <a:pathLst>
                <a:path extrusionOk="0" fill="none" h="8807" w="3471">
                  <a:moveTo>
                    <a:pt x="2036" y="0"/>
                  </a:moveTo>
                  <a:cubicBezTo>
                    <a:pt x="2036" y="0"/>
                    <a:pt x="3470" y="8039"/>
                    <a:pt x="2603" y="8406"/>
                  </a:cubicBezTo>
                  <a:cubicBezTo>
                    <a:pt x="1769" y="8806"/>
                    <a:pt x="1" y="8139"/>
                    <a:pt x="1" y="8139"/>
                  </a:cubicBezTo>
                </a:path>
              </a:pathLst>
            </a:custGeom>
            <a:solidFill>
              <a:schemeClr val="dk1"/>
            </a:solidFill>
            <a:ln cap="rnd" cmpd="sng" w="108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26"/>
            <p:cNvSpPr/>
            <p:nvPr/>
          </p:nvSpPr>
          <p:spPr>
            <a:xfrm flipH="1">
              <a:off x="1965021" y="1467900"/>
              <a:ext cx="81628" cy="56351"/>
            </a:xfrm>
            <a:custGeom>
              <a:rect b="b" l="l" r="r" t="t"/>
              <a:pathLst>
                <a:path extrusionOk="0" fill="none" h="2574" w="3729">
                  <a:moveTo>
                    <a:pt x="1" y="2089"/>
                  </a:moveTo>
                  <a:cubicBezTo>
                    <a:pt x="1" y="2089"/>
                    <a:pt x="2237" y="1"/>
                    <a:pt x="3728" y="2573"/>
                  </a:cubicBezTo>
                </a:path>
              </a:pathLst>
            </a:custGeom>
            <a:solidFill>
              <a:schemeClr val="lt2"/>
            </a:solidFill>
            <a:ln cap="flat" cmpd="sng" w="12125">
              <a:solidFill>
                <a:schemeClr val="lt2"/>
              </a:solidFill>
              <a:prstDash val="solid"/>
              <a:miter lim="372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26"/>
            <p:cNvSpPr/>
            <p:nvPr/>
          </p:nvSpPr>
          <p:spPr>
            <a:xfrm flipH="1">
              <a:off x="3231532" y="1968209"/>
              <a:ext cx="61226" cy="68567"/>
            </a:xfrm>
            <a:custGeom>
              <a:rect b="b" l="l" r="r" t="t"/>
              <a:pathLst>
                <a:path extrusionOk="0" h="3132" w="2797">
                  <a:moveTo>
                    <a:pt x="0" y="0"/>
                  </a:moveTo>
                  <a:cubicBezTo>
                    <a:pt x="38" y="373"/>
                    <a:pt x="112" y="709"/>
                    <a:pt x="261" y="1081"/>
                  </a:cubicBezTo>
                  <a:cubicBezTo>
                    <a:pt x="448" y="1417"/>
                    <a:pt x="634" y="1715"/>
                    <a:pt x="858" y="2013"/>
                  </a:cubicBezTo>
                  <a:cubicBezTo>
                    <a:pt x="1119" y="2312"/>
                    <a:pt x="1380" y="2573"/>
                    <a:pt x="1715" y="2759"/>
                  </a:cubicBezTo>
                  <a:cubicBezTo>
                    <a:pt x="2014" y="2983"/>
                    <a:pt x="2386" y="3095"/>
                    <a:pt x="2796" y="3132"/>
                  </a:cubicBezTo>
                  <a:cubicBezTo>
                    <a:pt x="2498" y="2908"/>
                    <a:pt x="2200" y="2722"/>
                    <a:pt x="1939" y="2461"/>
                  </a:cubicBezTo>
                  <a:cubicBezTo>
                    <a:pt x="1678" y="2237"/>
                    <a:pt x="1454" y="1976"/>
                    <a:pt x="1231" y="1715"/>
                  </a:cubicBezTo>
                  <a:cubicBezTo>
                    <a:pt x="821" y="1156"/>
                    <a:pt x="410" y="59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2" name="Google Shape;4632;p126"/>
          <p:cNvGrpSpPr/>
          <p:nvPr/>
        </p:nvGrpSpPr>
        <p:grpSpPr>
          <a:xfrm>
            <a:off x="3147744" y="276214"/>
            <a:ext cx="768736" cy="2903224"/>
            <a:chOff x="3412694" y="590558"/>
            <a:chExt cx="543507" cy="2052619"/>
          </a:xfrm>
        </p:grpSpPr>
        <p:sp>
          <p:nvSpPr>
            <p:cNvPr id="4633" name="Google Shape;4633;p126"/>
            <p:cNvSpPr/>
            <p:nvPr/>
          </p:nvSpPr>
          <p:spPr>
            <a:xfrm flipH="1">
              <a:off x="3554694" y="608510"/>
              <a:ext cx="260338" cy="14712"/>
            </a:xfrm>
            <a:custGeom>
              <a:rect b="b" l="l" r="r" t="t"/>
              <a:pathLst>
                <a:path extrusionOk="0" h="672" w="11893">
                  <a:moveTo>
                    <a:pt x="0" y="0"/>
                  </a:moveTo>
                  <a:lnTo>
                    <a:pt x="0" y="671"/>
                  </a:lnTo>
                  <a:lnTo>
                    <a:pt x="11893" y="671"/>
                  </a:lnTo>
                  <a:lnTo>
                    <a:pt x="11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26"/>
            <p:cNvSpPr/>
            <p:nvPr/>
          </p:nvSpPr>
          <p:spPr>
            <a:xfrm flipH="1">
              <a:off x="3495110" y="745622"/>
              <a:ext cx="376223" cy="14712"/>
            </a:xfrm>
            <a:custGeom>
              <a:rect b="b" l="l" r="r" t="t"/>
              <a:pathLst>
                <a:path extrusionOk="0" h="672" w="17187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26"/>
            <p:cNvSpPr/>
            <p:nvPr/>
          </p:nvSpPr>
          <p:spPr>
            <a:xfrm flipH="1">
              <a:off x="3495110" y="885997"/>
              <a:ext cx="376223" cy="14712"/>
            </a:xfrm>
            <a:custGeom>
              <a:rect b="b" l="l" r="r" t="t"/>
              <a:pathLst>
                <a:path extrusionOk="0" h="672" w="17187">
                  <a:moveTo>
                    <a:pt x="0" y="0"/>
                  </a:moveTo>
                  <a:lnTo>
                    <a:pt x="0" y="671"/>
                  </a:lnTo>
                  <a:lnTo>
                    <a:pt x="17186" y="671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26"/>
            <p:cNvSpPr/>
            <p:nvPr/>
          </p:nvSpPr>
          <p:spPr>
            <a:xfrm flipH="1">
              <a:off x="3495110" y="1031276"/>
              <a:ext cx="376223" cy="13880"/>
            </a:xfrm>
            <a:custGeom>
              <a:rect b="b" l="l" r="r" t="t"/>
              <a:pathLst>
                <a:path extrusionOk="0" h="634" w="17187">
                  <a:moveTo>
                    <a:pt x="0" y="0"/>
                  </a:moveTo>
                  <a:lnTo>
                    <a:pt x="0" y="634"/>
                  </a:lnTo>
                  <a:lnTo>
                    <a:pt x="17186" y="634"/>
                  </a:lnTo>
                  <a:lnTo>
                    <a:pt x="171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26"/>
            <p:cNvSpPr/>
            <p:nvPr/>
          </p:nvSpPr>
          <p:spPr>
            <a:xfrm flipH="1">
              <a:off x="3560408" y="1155319"/>
              <a:ext cx="230151" cy="14712"/>
            </a:xfrm>
            <a:custGeom>
              <a:rect b="b" l="l" r="r" t="t"/>
              <a:pathLst>
                <a:path extrusionOk="0" h="672" w="10514">
                  <a:moveTo>
                    <a:pt x="1" y="1"/>
                  </a:moveTo>
                  <a:lnTo>
                    <a:pt x="1" y="672"/>
                  </a:lnTo>
                  <a:lnTo>
                    <a:pt x="10514" y="672"/>
                  </a:lnTo>
                  <a:lnTo>
                    <a:pt x="105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26"/>
            <p:cNvSpPr/>
            <p:nvPr/>
          </p:nvSpPr>
          <p:spPr>
            <a:xfrm flipH="1">
              <a:off x="3597117" y="1382212"/>
              <a:ext cx="168947" cy="14712"/>
            </a:xfrm>
            <a:custGeom>
              <a:rect b="b" l="l" r="r" t="t"/>
              <a:pathLst>
                <a:path extrusionOk="0" h="672" w="7718">
                  <a:moveTo>
                    <a:pt x="0" y="0"/>
                  </a:moveTo>
                  <a:lnTo>
                    <a:pt x="0" y="671"/>
                  </a:lnTo>
                  <a:lnTo>
                    <a:pt x="7717" y="671"/>
                  </a:lnTo>
                  <a:lnTo>
                    <a:pt x="77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126"/>
            <p:cNvSpPr/>
            <p:nvPr/>
          </p:nvSpPr>
          <p:spPr>
            <a:xfrm flipH="1">
              <a:off x="3560408" y="1513611"/>
              <a:ext cx="266861" cy="13902"/>
            </a:xfrm>
            <a:custGeom>
              <a:rect b="b" l="l" r="r" t="t"/>
              <a:pathLst>
                <a:path extrusionOk="0" h="635" w="12191">
                  <a:moveTo>
                    <a:pt x="0" y="1"/>
                  </a:moveTo>
                  <a:lnTo>
                    <a:pt x="0" y="634"/>
                  </a:lnTo>
                  <a:lnTo>
                    <a:pt x="12191" y="634"/>
                  </a:lnTo>
                  <a:lnTo>
                    <a:pt x="12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126"/>
            <p:cNvSpPr/>
            <p:nvPr/>
          </p:nvSpPr>
          <p:spPr>
            <a:xfrm flipH="1">
              <a:off x="3560408" y="1663772"/>
              <a:ext cx="259528" cy="13902"/>
            </a:xfrm>
            <a:custGeom>
              <a:rect b="b" l="l" r="r" t="t"/>
              <a:pathLst>
                <a:path extrusionOk="0" h="635" w="11856">
                  <a:moveTo>
                    <a:pt x="1" y="1"/>
                  </a:moveTo>
                  <a:lnTo>
                    <a:pt x="1" y="635"/>
                  </a:lnTo>
                  <a:lnTo>
                    <a:pt x="11856" y="635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26"/>
            <p:cNvSpPr/>
            <p:nvPr/>
          </p:nvSpPr>
          <p:spPr>
            <a:xfrm flipH="1">
              <a:off x="3594687" y="1799265"/>
              <a:ext cx="174638" cy="14712"/>
            </a:xfrm>
            <a:custGeom>
              <a:rect b="b" l="l" r="r" t="t"/>
              <a:pathLst>
                <a:path extrusionOk="0" h="672" w="7978">
                  <a:moveTo>
                    <a:pt x="0" y="0"/>
                  </a:moveTo>
                  <a:lnTo>
                    <a:pt x="0" y="671"/>
                  </a:lnTo>
                  <a:lnTo>
                    <a:pt x="7978" y="671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26"/>
            <p:cNvSpPr/>
            <p:nvPr/>
          </p:nvSpPr>
          <p:spPr>
            <a:xfrm flipH="1">
              <a:off x="3594687" y="2032682"/>
              <a:ext cx="174638" cy="13902"/>
            </a:xfrm>
            <a:custGeom>
              <a:rect b="b" l="l" r="r" t="t"/>
              <a:pathLst>
                <a:path extrusionOk="0" h="635" w="7978">
                  <a:moveTo>
                    <a:pt x="0" y="0"/>
                  </a:moveTo>
                  <a:lnTo>
                    <a:pt x="0" y="634"/>
                  </a:lnTo>
                  <a:lnTo>
                    <a:pt x="7978" y="634"/>
                  </a:lnTo>
                  <a:lnTo>
                    <a:pt x="79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26"/>
            <p:cNvSpPr/>
            <p:nvPr/>
          </p:nvSpPr>
          <p:spPr>
            <a:xfrm flipH="1">
              <a:off x="3516343" y="2176319"/>
              <a:ext cx="332969" cy="13902"/>
            </a:xfrm>
            <a:custGeom>
              <a:rect b="b" l="l" r="r" t="t"/>
              <a:pathLst>
                <a:path extrusionOk="0" h="635" w="15211">
                  <a:moveTo>
                    <a:pt x="1" y="1"/>
                  </a:moveTo>
                  <a:lnTo>
                    <a:pt x="1" y="634"/>
                  </a:lnTo>
                  <a:lnTo>
                    <a:pt x="15211" y="634"/>
                  </a:lnTo>
                  <a:lnTo>
                    <a:pt x="15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26"/>
            <p:cNvSpPr/>
            <p:nvPr/>
          </p:nvSpPr>
          <p:spPr>
            <a:xfrm flipH="1">
              <a:off x="3484515" y="2304456"/>
              <a:ext cx="399887" cy="13902"/>
            </a:xfrm>
            <a:custGeom>
              <a:rect b="b" l="l" r="r" t="t"/>
              <a:pathLst>
                <a:path extrusionOk="0" h="635" w="18268">
                  <a:moveTo>
                    <a:pt x="1" y="1"/>
                  </a:moveTo>
                  <a:lnTo>
                    <a:pt x="1" y="634"/>
                  </a:lnTo>
                  <a:lnTo>
                    <a:pt x="18268" y="634"/>
                  </a:lnTo>
                  <a:lnTo>
                    <a:pt x="18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26"/>
            <p:cNvSpPr/>
            <p:nvPr/>
          </p:nvSpPr>
          <p:spPr>
            <a:xfrm flipH="1">
              <a:off x="3496752" y="2448093"/>
              <a:ext cx="370510" cy="14712"/>
            </a:xfrm>
            <a:custGeom>
              <a:rect b="b" l="l" r="r" t="t"/>
              <a:pathLst>
                <a:path extrusionOk="0" h="672" w="16926">
                  <a:moveTo>
                    <a:pt x="0" y="1"/>
                  </a:moveTo>
                  <a:lnTo>
                    <a:pt x="0" y="672"/>
                  </a:lnTo>
                  <a:lnTo>
                    <a:pt x="16925" y="672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26"/>
            <p:cNvSpPr/>
            <p:nvPr/>
          </p:nvSpPr>
          <p:spPr>
            <a:xfrm flipH="1">
              <a:off x="3574286" y="2574609"/>
              <a:ext cx="229320" cy="13902"/>
            </a:xfrm>
            <a:custGeom>
              <a:rect b="b" l="l" r="r" t="t"/>
              <a:pathLst>
                <a:path extrusionOk="0" h="635" w="10476">
                  <a:moveTo>
                    <a:pt x="0" y="0"/>
                  </a:moveTo>
                  <a:lnTo>
                    <a:pt x="0" y="634"/>
                  </a:lnTo>
                  <a:lnTo>
                    <a:pt x="10476" y="634"/>
                  </a:lnTo>
                  <a:lnTo>
                    <a:pt x="10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26"/>
            <p:cNvSpPr/>
            <p:nvPr/>
          </p:nvSpPr>
          <p:spPr>
            <a:xfrm flipH="1">
              <a:off x="3597117" y="1382212"/>
              <a:ext cx="87341" cy="14712"/>
            </a:xfrm>
            <a:custGeom>
              <a:rect b="b" l="l" r="r" t="t"/>
              <a:pathLst>
                <a:path extrusionOk="0" h="672" w="3990">
                  <a:moveTo>
                    <a:pt x="0" y="0"/>
                  </a:moveTo>
                  <a:lnTo>
                    <a:pt x="0" y="671"/>
                  </a:lnTo>
                  <a:lnTo>
                    <a:pt x="3989" y="671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26"/>
            <p:cNvSpPr/>
            <p:nvPr/>
          </p:nvSpPr>
          <p:spPr>
            <a:xfrm flipH="1">
              <a:off x="3594687" y="1799265"/>
              <a:ext cx="89771" cy="14712"/>
            </a:xfrm>
            <a:custGeom>
              <a:rect b="b" l="l" r="r" t="t"/>
              <a:pathLst>
                <a:path extrusionOk="0" h="672" w="4101">
                  <a:moveTo>
                    <a:pt x="0" y="0"/>
                  </a:moveTo>
                  <a:lnTo>
                    <a:pt x="0" y="671"/>
                  </a:lnTo>
                  <a:lnTo>
                    <a:pt x="4101" y="67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26"/>
            <p:cNvSpPr/>
            <p:nvPr/>
          </p:nvSpPr>
          <p:spPr>
            <a:xfrm flipH="1">
              <a:off x="3594687" y="2032682"/>
              <a:ext cx="89771" cy="13902"/>
            </a:xfrm>
            <a:custGeom>
              <a:rect b="b" l="l" r="r" t="t"/>
              <a:pathLst>
                <a:path extrusionOk="0" h="635" w="4101">
                  <a:moveTo>
                    <a:pt x="0" y="0"/>
                  </a:moveTo>
                  <a:lnTo>
                    <a:pt x="0" y="634"/>
                  </a:lnTo>
                  <a:lnTo>
                    <a:pt x="4101" y="634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26"/>
            <p:cNvSpPr/>
            <p:nvPr/>
          </p:nvSpPr>
          <p:spPr>
            <a:xfrm flipH="1">
              <a:off x="3574286" y="2574609"/>
              <a:ext cx="110172" cy="13902"/>
            </a:xfrm>
            <a:custGeom>
              <a:rect b="b" l="l" r="r" t="t"/>
              <a:pathLst>
                <a:path extrusionOk="0" h="635" w="5033">
                  <a:moveTo>
                    <a:pt x="0" y="0"/>
                  </a:moveTo>
                  <a:lnTo>
                    <a:pt x="0" y="634"/>
                  </a:lnTo>
                  <a:lnTo>
                    <a:pt x="5033" y="634"/>
                  </a:lnTo>
                  <a:lnTo>
                    <a:pt x="5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26"/>
            <p:cNvSpPr/>
            <p:nvPr/>
          </p:nvSpPr>
          <p:spPr>
            <a:xfrm flipH="1">
              <a:off x="3560408" y="1155319"/>
              <a:ext cx="124051" cy="14712"/>
            </a:xfrm>
            <a:custGeom>
              <a:rect b="b" l="l" r="r" t="t"/>
              <a:pathLst>
                <a:path extrusionOk="0" h="672" w="5667">
                  <a:moveTo>
                    <a:pt x="0" y="1"/>
                  </a:moveTo>
                  <a:lnTo>
                    <a:pt x="0" y="672"/>
                  </a:lnTo>
                  <a:lnTo>
                    <a:pt x="5667" y="672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26"/>
            <p:cNvSpPr/>
            <p:nvPr/>
          </p:nvSpPr>
          <p:spPr>
            <a:xfrm flipH="1">
              <a:off x="3560408" y="1513611"/>
              <a:ext cx="124051" cy="13902"/>
            </a:xfrm>
            <a:custGeom>
              <a:rect b="b" l="l" r="r" t="t"/>
              <a:pathLst>
                <a:path extrusionOk="0" h="635" w="5667">
                  <a:moveTo>
                    <a:pt x="0" y="1"/>
                  </a:moveTo>
                  <a:lnTo>
                    <a:pt x="0" y="634"/>
                  </a:lnTo>
                  <a:lnTo>
                    <a:pt x="5667" y="634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26"/>
            <p:cNvSpPr/>
            <p:nvPr/>
          </p:nvSpPr>
          <p:spPr>
            <a:xfrm flipH="1">
              <a:off x="3560408" y="1663772"/>
              <a:ext cx="124051" cy="13902"/>
            </a:xfrm>
            <a:custGeom>
              <a:rect b="b" l="l" r="r" t="t"/>
              <a:pathLst>
                <a:path extrusionOk="0" h="635" w="5667">
                  <a:moveTo>
                    <a:pt x="0" y="1"/>
                  </a:moveTo>
                  <a:lnTo>
                    <a:pt x="0" y="635"/>
                  </a:lnTo>
                  <a:lnTo>
                    <a:pt x="5667" y="635"/>
                  </a:lnTo>
                  <a:lnTo>
                    <a:pt x="56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26"/>
            <p:cNvSpPr/>
            <p:nvPr/>
          </p:nvSpPr>
          <p:spPr>
            <a:xfrm flipH="1">
              <a:off x="3554694" y="608510"/>
              <a:ext cx="129764" cy="14712"/>
            </a:xfrm>
            <a:custGeom>
              <a:rect b="b" l="l" r="r" t="t"/>
              <a:pathLst>
                <a:path extrusionOk="0" h="672" w="5928">
                  <a:moveTo>
                    <a:pt x="0" y="0"/>
                  </a:moveTo>
                  <a:lnTo>
                    <a:pt x="0" y="671"/>
                  </a:lnTo>
                  <a:lnTo>
                    <a:pt x="5928" y="671"/>
                  </a:lnTo>
                  <a:lnTo>
                    <a:pt x="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26"/>
            <p:cNvSpPr/>
            <p:nvPr/>
          </p:nvSpPr>
          <p:spPr>
            <a:xfrm flipH="1">
              <a:off x="3516343" y="2176319"/>
              <a:ext cx="168115" cy="13902"/>
            </a:xfrm>
            <a:custGeom>
              <a:rect b="b" l="l" r="r" t="t"/>
              <a:pathLst>
                <a:path extrusionOk="0" h="635" w="7680">
                  <a:moveTo>
                    <a:pt x="0" y="1"/>
                  </a:moveTo>
                  <a:lnTo>
                    <a:pt x="0" y="634"/>
                  </a:lnTo>
                  <a:lnTo>
                    <a:pt x="7680" y="634"/>
                  </a:lnTo>
                  <a:lnTo>
                    <a:pt x="7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26"/>
            <p:cNvSpPr/>
            <p:nvPr/>
          </p:nvSpPr>
          <p:spPr>
            <a:xfrm flipH="1">
              <a:off x="3496752" y="2448093"/>
              <a:ext cx="187707" cy="14712"/>
            </a:xfrm>
            <a:custGeom>
              <a:rect b="b" l="l" r="r" t="t"/>
              <a:pathLst>
                <a:path extrusionOk="0" h="672" w="8575">
                  <a:moveTo>
                    <a:pt x="0" y="1"/>
                  </a:moveTo>
                  <a:lnTo>
                    <a:pt x="0" y="672"/>
                  </a:lnTo>
                  <a:lnTo>
                    <a:pt x="8574" y="672"/>
                  </a:lnTo>
                  <a:lnTo>
                    <a:pt x="85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26"/>
            <p:cNvSpPr/>
            <p:nvPr/>
          </p:nvSpPr>
          <p:spPr>
            <a:xfrm flipH="1">
              <a:off x="3495110" y="745622"/>
              <a:ext cx="189349" cy="14712"/>
            </a:xfrm>
            <a:custGeom>
              <a:rect b="b" l="l" r="r" t="t"/>
              <a:pathLst>
                <a:path extrusionOk="0" h="672" w="865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26"/>
            <p:cNvSpPr/>
            <p:nvPr/>
          </p:nvSpPr>
          <p:spPr>
            <a:xfrm flipH="1">
              <a:off x="3495110" y="885997"/>
              <a:ext cx="189349" cy="14712"/>
            </a:xfrm>
            <a:custGeom>
              <a:rect b="b" l="l" r="r" t="t"/>
              <a:pathLst>
                <a:path extrusionOk="0" h="672" w="8650">
                  <a:moveTo>
                    <a:pt x="0" y="0"/>
                  </a:moveTo>
                  <a:lnTo>
                    <a:pt x="0" y="671"/>
                  </a:lnTo>
                  <a:lnTo>
                    <a:pt x="8649" y="671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26"/>
            <p:cNvSpPr/>
            <p:nvPr/>
          </p:nvSpPr>
          <p:spPr>
            <a:xfrm flipH="1">
              <a:off x="3495110" y="1031276"/>
              <a:ext cx="189349" cy="13880"/>
            </a:xfrm>
            <a:custGeom>
              <a:rect b="b" l="l" r="r" t="t"/>
              <a:pathLst>
                <a:path extrusionOk="0" h="634" w="8650">
                  <a:moveTo>
                    <a:pt x="0" y="0"/>
                  </a:moveTo>
                  <a:lnTo>
                    <a:pt x="0" y="634"/>
                  </a:lnTo>
                  <a:lnTo>
                    <a:pt x="8649" y="634"/>
                  </a:lnTo>
                  <a:lnTo>
                    <a:pt x="8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26"/>
            <p:cNvSpPr/>
            <p:nvPr/>
          </p:nvSpPr>
          <p:spPr>
            <a:xfrm flipH="1">
              <a:off x="3484515" y="2304456"/>
              <a:ext cx="199943" cy="13902"/>
            </a:xfrm>
            <a:custGeom>
              <a:rect b="b" l="l" r="r" t="t"/>
              <a:pathLst>
                <a:path extrusionOk="0" h="635" w="9134">
                  <a:moveTo>
                    <a:pt x="0" y="1"/>
                  </a:moveTo>
                  <a:lnTo>
                    <a:pt x="0" y="634"/>
                  </a:lnTo>
                  <a:lnTo>
                    <a:pt x="9134" y="634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26"/>
            <p:cNvSpPr/>
            <p:nvPr/>
          </p:nvSpPr>
          <p:spPr>
            <a:xfrm flipH="1">
              <a:off x="3526128" y="590558"/>
              <a:ext cx="47348" cy="47353"/>
            </a:xfrm>
            <a:custGeom>
              <a:rect b="b" l="l" r="r" t="t"/>
              <a:pathLst>
                <a:path extrusionOk="0" h="2163" w="2163">
                  <a:moveTo>
                    <a:pt x="1081" y="0"/>
                  </a:moveTo>
                  <a:cubicBezTo>
                    <a:pt x="485" y="0"/>
                    <a:pt x="0" y="485"/>
                    <a:pt x="0" y="1081"/>
                  </a:cubicBezTo>
                  <a:cubicBezTo>
                    <a:pt x="0" y="1678"/>
                    <a:pt x="485" y="2162"/>
                    <a:pt x="1081" y="2162"/>
                  </a:cubicBezTo>
                  <a:cubicBezTo>
                    <a:pt x="1678" y="2162"/>
                    <a:pt x="2162" y="1678"/>
                    <a:pt x="2162" y="1081"/>
                  </a:cubicBezTo>
                  <a:cubicBezTo>
                    <a:pt x="2162" y="485"/>
                    <a:pt x="1678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126"/>
            <p:cNvSpPr/>
            <p:nvPr/>
          </p:nvSpPr>
          <p:spPr>
            <a:xfrm flipH="1">
              <a:off x="3454307" y="712959"/>
              <a:ext cx="66130" cy="66137"/>
            </a:xfrm>
            <a:custGeom>
              <a:rect b="b" l="l" r="r" t="t"/>
              <a:pathLst>
                <a:path extrusionOk="0" h="3021" w="3021">
                  <a:moveTo>
                    <a:pt x="1529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529" y="3021"/>
                  </a:cubicBezTo>
                  <a:cubicBezTo>
                    <a:pt x="2349" y="3021"/>
                    <a:pt x="3020" y="2350"/>
                    <a:pt x="3020" y="1492"/>
                  </a:cubicBezTo>
                  <a:cubicBezTo>
                    <a:pt x="3020" y="672"/>
                    <a:pt x="2349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126"/>
            <p:cNvSpPr/>
            <p:nvPr/>
          </p:nvSpPr>
          <p:spPr>
            <a:xfrm flipH="1">
              <a:off x="3432286" y="851713"/>
              <a:ext cx="82438" cy="82447"/>
            </a:xfrm>
            <a:custGeom>
              <a:rect b="b" l="l" r="r" t="t"/>
              <a:pathLst>
                <a:path extrusionOk="0" h="3766" w="3766">
                  <a:moveTo>
                    <a:pt x="1864" y="1"/>
                  </a:moveTo>
                  <a:cubicBezTo>
                    <a:pt x="858" y="1"/>
                    <a:pt x="0" y="858"/>
                    <a:pt x="0" y="1902"/>
                  </a:cubicBezTo>
                  <a:cubicBezTo>
                    <a:pt x="0" y="2946"/>
                    <a:pt x="858" y="3766"/>
                    <a:pt x="1864" y="3766"/>
                  </a:cubicBezTo>
                  <a:cubicBezTo>
                    <a:pt x="2908" y="3766"/>
                    <a:pt x="3766" y="2946"/>
                    <a:pt x="3766" y="1902"/>
                  </a:cubicBezTo>
                  <a:cubicBezTo>
                    <a:pt x="3766" y="858"/>
                    <a:pt x="2908" y="1"/>
                    <a:pt x="1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126"/>
            <p:cNvSpPr/>
            <p:nvPr/>
          </p:nvSpPr>
          <p:spPr>
            <a:xfrm flipH="1">
              <a:off x="3454307" y="987206"/>
              <a:ext cx="106123" cy="106113"/>
            </a:xfrm>
            <a:custGeom>
              <a:rect b="b" l="l" r="r" t="t"/>
              <a:pathLst>
                <a:path extrusionOk="0" h="4847" w="4848">
                  <a:moveTo>
                    <a:pt x="2424" y="0"/>
                  </a:moveTo>
                  <a:cubicBezTo>
                    <a:pt x="1082" y="0"/>
                    <a:pt x="1" y="1081"/>
                    <a:pt x="1" y="2423"/>
                  </a:cubicBezTo>
                  <a:cubicBezTo>
                    <a:pt x="1" y="3765"/>
                    <a:pt x="1082" y="4846"/>
                    <a:pt x="2424" y="4846"/>
                  </a:cubicBezTo>
                  <a:cubicBezTo>
                    <a:pt x="3766" y="4846"/>
                    <a:pt x="4847" y="3765"/>
                    <a:pt x="4847" y="2423"/>
                  </a:cubicBezTo>
                  <a:cubicBezTo>
                    <a:pt x="4847" y="1081"/>
                    <a:pt x="3766" y="0"/>
                    <a:pt x="2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126"/>
            <p:cNvSpPr/>
            <p:nvPr/>
          </p:nvSpPr>
          <p:spPr>
            <a:xfrm flipH="1">
              <a:off x="3520415" y="1113701"/>
              <a:ext cx="101219" cy="101231"/>
            </a:xfrm>
            <a:custGeom>
              <a:rect b="b" l="l" r="r" t="t"/>
              <a:pathLst>
                <a:path extrusionOk="0" h="4624" w="4624">
                  <a:moveTo>
                    <a:pt x="2312" y="0"/>
                  </a:moveTo>
                  <a:cubicBezTo>
                    <a:pt x="1045" y="0"/>
                    <a:pt x="1" y="1007"/>
                    <a:pt x="1" y="2312"/>
                  </a:cubicBezTo>
                  <a:cubicBezTo>
                    <a:pt x="1" y="3579"/>
                    <a:pt x="1045" y="4623"/>
                    <a:pt x="2312" y="4623"/>
                  </a:cubicBezTo>
                  <a:cubicBezTo>
                    <a:pt x="3580" y="4623"/>
                    <a:pt x="4623" y="3579"/>
                    <a:pt x="4623" y="2312"/>
                  </a:cubicBezTo>
                  <a:cubicBezTo>
                    <a:pt x="4623" y="1007"/>
                    <a:pt x="3580" y="0"/>
                    <a:pt x="2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126"/>
            <p:cNvSpPr/>
            <p:nvPr/>
          </p:nvSpPr>
          <p:spPr>
            <a:xfrm flipH="1">
              <a:off x="3649347" y="1221434"/>
              <a:ext cx="90603" cy="90613"/>
            </a:xfrm>
            <a:custGeom>
              <a:rect b="b" l="l" r="r" t="t"/>
              <a:pathLst>
                <a:path extrusionOk="0" h="4139" w="4139">
                  <a:moveTo>
                    <a:pt x="2088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88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126"/>
            <p:cNvSpPr/>
            <p:nvPr/>
          </p:nvSpPr>
          <p:spPr>
            <a:xfrm flipH="1">
              <a:off x="3735046" y="1354453"/>
              <a:ext cx="66940" cy="67779"/>
            </a:xfrm>
            <a:custGeom>
              <a:rect b="b" l="l" r="r" t="t"/>
              <a:pathLst>
                <a:path extrusionOk="0" h="3096" w="3058">
                  <a:moveTo>
                    <a:pt x="1529" y="1"/>
                  </a:moveTo>
                  <a:cubicBezTo>
                    <a:pt x="672" y="1"/>
                    <a:pt x="1" y="709"/>
                    <a:pt x="1" y="1529"/>
                  </a:cubicBezTo>
                  <a:cubicBezTo>
                    <a:pt x="1" y="2387"/>
                    <a:pt x="672" y="3095"/>
                    <a:pt x="1529" y="3095"/>
                  </a:cubicBezTo>
                  <a:cubicBezTo>
                    <a:pt x="2387" y="3095"/>
                    <a:pt x="3058" y="2387"/>
                    <a:pt x="3058" y="1529"/>
                  </a:cubicBezTo>
                  <a:cubicBezTo>
                    <a:pt x="3058" y="709"/>
                    <a:pt x="2387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126"/>
            <p:cNvSpPr/>
            <p:nvPr/>
          </p:nvSpPr>
          <p:spPr>
            <a:xfrm flipH="1">
              <a:off x="3801964" y="1494017"/>
              <a:ext cx="53871" cy="53067"/>
            </a:xfrm>
            <a:custGeom>
              <a:rect b="b" l="l" r="r" t="t"/>
              <a:pathLst>
                <a:path extrusionOk="0" h="2424" w="2461">
                  <a:moveTo>
                    <a:pt x="1231" y="1"/>
                  </a:moveTo>
                  <a:cubicBezTo>
                    <a:pt x="560" y="1"/>
                    <a:pt x="0" y="523"/>
                    <a:pt x="0" y="1231"/>
                  </a:cubicBezTo>
                  <a:cubicBezTo>
                    <a:pt x="0" y="1902"/>
                    <a:pt x="560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126"/>
            <p:cNvSpPr/>
            <p:nvPr/>
          </p:nvSpPr>
          <p:spPr>
            <a:xfrm flipH="1">
              <a:off x="3801964" y="1648272"/>
              <a:ext cx="44896" cy="44923"/>
            </a:xfrm>
            <a:custGeom>
              <a:rect b="b" l="l" r="r" t="t"/>
              <a:pathLst>
                <a:path extrusionOk="0" h="2052" w="2051">
                  <a:moveTo>
                    <a:pt x="1044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44" y="2051"/>
                  </a:cubicBezTo>
                  <a:cubicBezTo>
                    <a:pt x="1604" y="2051"/>
                    <a:pt x="2051" y="1604"/>
                    <a:pt x="2051" y="1007"/>
                  </a:cubicBezTo>
                  <a:cubicBezTo>
                    <a:pt x="2051" y="448"/>
                    <a:pt x="160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126"/>
            <p:cNvSpPr/>
            <p:nvPr/>
          </p:nvSpPr>
          <p:spPr>
            <a:xfrm flipH="1">
              <a:off x="3747283" y="1785385"/>
              <a:ext cx="41635" cy="40830"/>
            </a:xfrm>
            <a:custGeom>
              <a:rect b="b" l="l" r="r" t="t"/>
              <a:pathLst>
                <a:path extrusionOk="0" h="1865" w="1902">
                  <a:moveTo>
                    <a:pt x="970" y="1"/>
                  </a:moveTo>
                  <a:cubicBezTo>
                    <a:pt x="448" y="1"/>
                    <a:pt x="0" y="411"/>
                    <a:pt x="0" y="933"/>
                  </a:cubicBezTo>
                  <a:cubicBezTo>
                    <a:pt x="0" y="1455"/>
                    <a:pt x="448" y="1865"/>
                    <a:pt x="970" y="1865"/>
                  </a:cubicBezTo>
                  <a:cubicBezTo>
                    <a:pt x="1492" y="1865"/>
                    <a:pt x="1902" y="1455"/>
                    <a:pt x="1902" y="933"/>
                  </a:cubicBezTo>
                  <a:cubicBezTo>
                    <a:pt x="1902" y="411"/>
                    <a:pt x="1492" y="1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126"/>
            <p:cNvSpPr/>
            <p:nvPr/>
          </p:nvSpPr>
          <p:spPr>
            <a:xfrm flipH="1">
              <a:off x="3647727" y="1891498"/>
              <a:ext cx="46538" cy="47353"/>
            </a:xfrm>
            <a:custGeom>
              <a:rect b="b" l="l" r="r" t="t"/>
              <a:pathLst>
                <a:path extrusionOk="0" h="2163" w="2126">
                  <a:moveTo>
                    <a:pt x="1045" y="0"/>
                  </a:moveTo>
                  <a:cubicBezTo>
                    <a:pt x="448" y="0"/>
                    <a:pt x="1" y="485"/>
                    <a:pt x="1" y="1081"/>
                  </a:cubicBezTo>
                  <a:cubicBezTo>
                    <a:pt x="1" y="1678"/>
                    <a:pt x="448" y="2162"/>
                    <a:pt x="1045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126"/>
            <p:cNvSpPr/>
            <p:nvPr/>
          </p:nvSpPr>
          <p:spPr>
            <a:xfrm flipH="1">
              <a:off x="3562859" y="2003303"/>
              <a:ext cx="70201" cy="70209"/>
            </a:xfrm>
            <a:custGeom>
              <a:rect b="b" l="l" r="r" t="t"/>
              <a:pathLst>
                <a:path extrusionOk="0" h="3207" w="3207">
                  <a:moveTo>
                    <a:pt x="1604" y="0"/>
                  </a:moveTo>
                  <a:cubicBezTo>
                    <a:pt x="709" y="0"/>
                    <a:pt x="1" y="746"/>
                    <a:pt x="1" y="1603"/>
                  </a:cubicBezTo>
                  <a:cubicBezTo>
                    <a:pt x="1" y="2498"/>
                    <a:pt x="709" y="3206"/>
                    <a:pt x="1604" y="3206"/>
                  </a:cubicBezTo>
                  <a:cubicBezTo>
                    <a:pt x="2461" y="3206"/>
                    <a:pt x="3207" y="2498"/>
                    <a:pt x="3207" y="1603"/>
                  </a:cubicBezTo>
                  <a:cubicBezTo>
                    <a:pt x="3207" y="746"/>
                    <a:pt x="2461" y="0"/>
                    <a:pt x="1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126"/>
            <p:cNvSpPr/>
            <p:nvPr/>
          </p:nvSpPr>
          <p:spPr>
            <a:xfrm flipH="1">
              <a:off x="3455949" y="2134701"/>
              <a:ext cx="91413" cy="91423"/>
            </a:xfrm>
            <a:custGeom>
              <a:rect b="b" l="l" r="r" t="t"/>
              <a:pathLst>
                <a:path extrusionOk="0" h="4176" w="4176">
                  <a:moveTo>
                    <a:pt x="2088" y="0"/>
                  </a:moveTo>
                  <a:cubicBezTo>
                    <a:pt x="932" y="0"/>
                    <a:pt x="0" y="932"/>
                    <a:pt x="0" y="2088"/>
                  </a:cubicBezTo>
                  <a:cubicBezTo>
                    <a:pt x="0" y="3244"/>
                    <a:pt x="932" y="4176"/>
                    <a:pt x="2088" y="4176"/>
                  </a:cubicBezTo>
                  <a:cubicBezTo>
                    <a:pt x="3243" y="4176"/>
                    <a:pt x="4175" y="3244"/>
                    <a:pt x="4175" y="2088"/>
                  </a:cubicBezTo>
                  <a:cubicBezTo>
                    <a:pt x="4175" y="932"/>
                    <a:pt x="3243" y="0"/>
                    <a:pt x="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126"/>
            <p:cNvSpPr/>
            <p:nvPr/>
          </p:nvSpPr>
          <p:spPr>
            <a:xfrm flipH="1">
              <a:off x="3412694" y="2265290"/>
              <a:ext cx="97958" cy="97947"/>
            </a:xfrm>
            <a:custGeom>
              <a:rect b="b" l="l" r="r" t="t"/>
              <a:pathLst>
                <a:path extrusionOk="0" h="4474" w="4475">
                  <a:moveTo>
                    <a:pt x="2238" y="0"/>
                  </a:moveTo>
                  <a:cubicBezTo>
                    <a:pt x="1007" y="0"/>
                    <a:pt x="1" y="1007"/>
                    <a:pt x="1" y="2237"/>
                  </a:cubicBezTo>
                  <a:cubicBezTo>
                    <a:pt x="1" y="3467"/>
                    <a:pt x="1007" y="4474"/>
                    <a:pt x="2238" y="4474"/>
                  </a:cubicBezTo>
                  <a:cubicBezTo>
                    <a:pt x="3468" y="4474"/>
                    <a:pt x="4474" y="3467"/>
                    <a:pt x="4474" y="2237"/>
                  </a:cubicBezTo>
                  <a:cubicBezTo>
                    <a:pt x="4474" y="1007"/>
                    <a:pt x="3468" y="0"/>
                    <a:pt x="2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126"/>
            <p:cNvSpPr/>
            <p:nvPr/>
          </p:nvSpPr>
          <p:spPr>
            <a:xfrm flipH="1">
              <a:off x="3417597" y="2409737"/>
              <a:ext cx="98768" cy="98779"/>
            </a:xfrm>
            <a:custGeom>
              <a:rect b="b" l="l" r="r" t="t"/>
              <a:pathLst>
                <a:path extrusionOk="0" h="4512" w="4512">
                  <a:moveTo>
                    <a:pt x="2238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8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126"/>
            <p:cNvSpPr/>
            <p:nvPr/>
          </p:nvSpPr>
          <p:spPr>
            <a:xfrm flipH="1">
              <a:off x="3477992" y="2529708"/>
              <a:ext cx="113434" cy="113469"/>
            </a:xfrm>
            <a:custGeom>
              <a:rect b="b" l="l" r="r" t="t"/>
              <a:pathLst>
                <a:path extrusionOk="0" h="5183" w="5182">
                  <a:moveTo>
                    <a:pt x="2610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610" y="5183"/>
                  </a:cubicBezTo>
                  <a:cubicBezTo>
                    <a:pt x="4026" y="5183"/>
                    <a:pt x="5182" y="4027"/>
                    <a:pt x="5182" y="2573"/>
                  </a:cubicBezTo>
                  <a:cubicBezTo>
                    <a:pt x="5182" y="1157"/>
                    <a:pt x="402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126"/>
            <p:cNvSpPr/>
            <p:nvPr/>
          </p:nvSpPr>
          <p:spPr>
            <a:xfrm flipH="1">
              <a:off x="3795419" y="590558"/>
              <a:ext cx="48180" cy="47353"/>
            </a:xfrm>
            <a:custGeom>
              <a:rect b="b" l="l" r="r" t="t"/>
              <a:pathLst>
                <a:path extrusionOk="0" h="2163" w="2201">
                  <a:moveTo>
                    <a:pt x="1119" y="0"/>
                  </a:moveTo>
                  <a:cubicBezTo>
                    <a:pt x="523" y="0"/>
                    <a:pt x="1" y="485"/>
                    <a:pt x="1" y="1081"/>
                  </a:cubicBezTo>
                  <a:cubicBezTo>
                    <a:pt x="1" y="1678"/>
                    <a:pt x="523" y="2162"/>
                    <a:pt x="1119" y="2162"/>
                  </a:cubicBezTo>
                  <a:cubicBezTo>
                    <a:pt x="1715" y="2162"/>
                    <a:pt x="2200" y="1678"/>
                    <a:pt x="2200" y="1081"/>
                  </a:cubicBezTo>
                  <a:cubicBezTo>
                    <a:pt x="2200" y="485"/>
                    <a:pt x="171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126"/>
            <p:cNvSpPr/>
            <p:nvPr/>
          </p:nvSpPr>
          <p:spPr>
            <a:xfrm flipH="1">
              <a:off x="3848480" y="712959"/>
              <a:ext cx="66108" cy="66137"/>
            </a:xfrm>
            <a:custGeom>
              <a:rect b="b" l="l" r="r" t="t"/>
              <a:pathLst>
                <a:path extrusionOk="0" h="3021" w="3020">
                  <a:moveTo>
                    <a:pt x="1491" y="1"/>
                  </a:moveTo>
                  <a:cubicBezTo>
                    <a:pt x="671" y="1"/>
                    <a:pt x="0" y="672"/>
                    <a:pt x="0" y="1492"/>
                  </a:cubicBezTo>
                  <a:cubicBezTo>
                    <a:pt x="0" y="2350"/>
                    <a:pt x="671" y="3021"/>
                    <a:pt x="1491" y="3021"/>
                  </a:cubicBezTo>
                  <a:cubicBezTo>
                    <a:pt x="2312" y="3021"/>
                    <a:pt x="3020" y="2350"/>
                    <a:pt x="3020" y="1492"/>
                  </a:cubicBezTo>
                  <a:cubicBezTo>
                    <a:pt x="3020" y="672"/>
                    <a:pt x="2312" y="1"/>
                    <a:pt x="1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126"/>
            <p:cNvSpPr/>
            <p:nvPr/>
          </p:nvSpPr>
          <p:spPr>
            <a:xfrm flipH="1">
              <a:off x="3854193" y="851713"/>
              <a:ext cx="82438" cy="82447"/>
            </a:xfrm>
            <a:custGeom>
              <a:rect b="b" l="l" r="r" t="t"/>
              <a:pathLst>
                <a:path extrusionOk="0" h="3766" w="3766">
                  <a:moveTo>
                    <a:pt x="1865" y="1"/>
                  </a:moveTo>
                  <a:cubicBezTo>
                    <a:pt x="821" y="1"/>
                    <a:pt x="1" y="858"/>
                    <a:pt x="1" y="1902"/>
                  </a:cubicBezTo>
                  <a:cubicBezTo>
                    <a:pt x="1" y="2946"/>
                    <a:pt x="821" y="3766"/>
                    <a:pt x="1865" y="3766"/>
                  </a:cubicBezTo>
                  <a:cubicBezTo>
                    <a:pt x="2909" y="3766"/>
                    <a:pt x="3766" y="2946"/>
                    <a:pt x="3766" y="1902"/>
                  </a:cubicBezTo>
                  <a:cubicBezTo>
                    <a:pt x="3766" y="858"/>
                    <a:pt x="2909" y="1"/>
                    <a:pt x="1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126"/>
            <p:cNvSpPr/>
            <p:nvPr/>
          </p:nvSpPr>
          <p:spPr>
            <a:xfrm flipH="1">
              <a:off x="3808487" y="987206"/>
              <a:ext cx="106933" cy="106113"/>
            </a:xfrm>
            <a:custGeom>
              <a:rect b="b" l="l" r="r" t="t"/>
              <a:pathLst>
                <a:path extrusionOk="0" h="4847" w="4885">
                  <a:moveTo>
                    <a:pt x="2461" y="0"/>
                  </a:moveTo>
                  <a:cubicBezTo>
                    <a:pt x="1119" y="0"/>
                    <a:pt x="1" y="1081"/>
                    <a:pt x="1" y="2423"/>
                  </a:cubicBezTo>
                  <a:cubicBezTo>
                    <a:pt x="1" y="3765"/>
                    <a:pt x="1119" y="4846"/>
                    <a:pt x="2461" y="4846"/>
                  </a:cubicBezTo>
                  <a:cubicBezTo>
                    <a:pt x="3804" y="4846"/>
                    <a:pt x="4885" y="3765"/>
                    <a:pt x="4885" y="2423"/>
                  </a:cubicBezTo>
                  <a:cubicBezTo>
                    <a:pt x="4885" y="1081"/>
                    <a:pt x="3804" y="0"/>
                    <a:pt x="2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126"/>
            <p:cNvSpPr/>
            <p:nvPr/>
          </p:nvSpPr>
          <p:spPr>
            <a:xfrm flipH="1">
              <a:off x="3747283" y="1113701"/>
              <a:ext cx="102029" cy="101231"/>
            </a:xfrm>
            <a:custGeom>
              <a:rect b="b" l="l" r="r" t="t"/>
              <a:pathLst>
                <a:path extrusionOk="0" h="4624" w="4661">
                  <a:moveTo>
                    <a:pt x="2349" y="0"/>
                  </a:moveTo>
                  <a:cubicBezTo>
                    <a:pt x="1044" y="0"/>
                    <a:pt x="1" y="1007"/>
                    <a:pt x="1" y="2312"/>
                  </a:cubicBezTo>
                  <a:cubicBezTo>
                    <a:pt x="1" y="3579"/>
                    <a:pt x="1044" y="4623"/>
                    <a:pt x="2349" y="4623"/>
                  </a:cubicBezTo>
                  <a:cubicBezTo>
                    <a:pt x="3617" y="4623"/>
                    <a:pt x="4661" y="3579"/>
                    <a:pt x="4661" y="2312"/>
                  </a:cubicBezTo>
                  <a:cubicBezTo>
                    <a:pt x="4661" y="1007"/>
                    <a:pt x="3617" y="0"/>
                    <a:pt x="23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126"/>
            <p:cNvSpPr/>
            <p:nvPr/>
          </p:nvSpPr>
          <p:spPr>
            <a:xfrm flipH="1">
              <a:off x="3628945" y="1221434"/>
              <a:ext cx="90603" cy="90613"/>
            </a:xfrm>
            <a:custGeom>
              <a:rect b="b" l="l" r="r" t="t"/>
              <a:pathLst>
                <a:path extrusionOk="0" h="4139" w="4139">
                  <a:moveTo>
                    <a:pt x="2051" y="0"/>
                  </a:moveTo>
                  <a:cubicBezTo>
                    <a:pt x="932" y="0"/>
                    <a:pt x="0" y="932"/>
                    <a:pt x="0" y="2051"/>
                  </a:cubicBezTo>
                  <a:cubicBezTo>
                    <a:pt x="0" y="3206"/>
                    <a:pt x="932" y="4138"/>
                    <a:pt x="2051" y="4138"/>
                  </a:cubicBezTo>
                  <a:cubicBezTo>
                    <a:pt x="3206" y="4138"/>
                    <a:pt x="4138" y="3206"/>
                    <a:pt x="4138" y="2051"/>
                  </a:cubicBezTo>
                  <a:cubicBezTo>
                    <a:pt x="4138" y="932"/>
                    <a:pt x="3206" y="0"/>
                    <a:pt x="20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126"/>
            <p:cNvSpPr/>
            <p:nvPr/>
          </p:nvSpPr>
          <p:spPr>
            <a:xfrm flipH="1">
              <a:off x="3566931" y="1354453"/>
              <a:ext cx="67750" cy="67779"/>
            </a:xfrm>
            <a:custGeom>
              <a:rect b="b" l="l" r="r" t="t"/>
              <a:pathLst>
                <a:path extrusionOk="0" h="3096" w="3095">
                  <a:moveTo>
                    <a:pt x="1566" y="1"/>
                  </a:moveTo>
                  <a:cubicBezTo>
                    <a:pt x="709" y="1"/>
                    <a:pt x="0" y="709"/>
                    <a:pt x="0" y="1529"/>
                  </a:cubicBezTo>
                  <a:cubicBezTo>
                    <a:pt x="0" y="2387"/>
                    <a:pt x="709" y="3095"/>
                    <a:pt x="1566" y="3095"/>
                  </a:cubicBezTo>
                  <a:cubicBezTo>
                    <a:pt x="2386" y="3095"/>
                    <a:pt x="3094" y="2387"/>
                    <a:pt x="3094" y="1529"/>
                  </a:cubicBezTo>
                  <a:cubicBezTo>
                    <a:pt x="3094" y="709"/>
                    <a:pt x="2386" y="1"/>
                    <a:pt x="1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126"/>
            <p:cNvSpPr/>
            <p:nvPr/>
          </p:nvSpPr>
          <p:spPr>
            <a:xfrm flipH="1">
              <a:off x="3513082" y="1494017"/>
              <a:ext cx="53871" cy="53067"/>
            </a:xfrm>
            <a:custGeom>
              <a:rect b="b" l="l" r="r" t="t"/>
              <a:pathLst>
                <a:path extrusionOk="0" h="2424" w="2461">
                  <a:moveTo>
                    <a:pt x="1231" y="1"/>
                  </a:moveTo>
                  <a:cubicBezTo>
                    <a:pt x="522" y="1"/>
                    <a:pt x="0" y="523"/>
                    <a:pt x="0" y="1231"/>
                  </a:cubicBezTo>
                  <a:cubicBezTo>
                    <a:pt x="0" y="1902"/>
                    <a:pt x="522" y="2424"/>
                    <a:pt x="1231" y="2424"/>
                  </a:cubicBezTo>
                  <a:cubicBezTo>
                    <a:pt x="1902" y="2424"/>
                    <a:pt x="2461" y="1902"/>
                    <a:pt x="2461" y="1231"/>
                  </a:cubicBezTo>
                  <a:cubicBezTo>
                    <a:pt x="2461" y="523"/>
                    <a:pt x="1902" y="1"/>
                    <a:pt x="12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126"/>
            <p:cNvSpPr/>
            <p:nvPr/>
          </p:nvSpPr>
          <p:spPr>
            <a:xfrm flipH="1">
              <a:off x="3522056" y="1648272"/>
              <a:ext cx="44896" cy="44923"/>
            </a:xfrm>
            <a:custGeom>
              <a:rect b="b" l="l" r="r" t="t"/>
              <a:pathLst>
                <a:path extrusionOk="0" h="2052" w="2051">
                  <a:moveTo>
                    <a:pt x="1007" y="1"/>
                  </a:moveTo>
                  <a:cubicBezTo>
                    <a:pt x="448" y="1"/>
                    <a:pt x="0" y="448"/>
                    <a:pt x="0" y="1007"/>
                  </a:cubicBezTo>
                  <a:cubicBezTo>
                    <a:pt x="0" y="1604"/>
                    <a:pt x="448" y="2051"/>
                    <a:pt x="1007" y="2051"/>
                  </a:cubicBezTo>
                  <a:cubicBezTo>
                    <a:pt x="1603" y="2051"/>
                    <a:pt x="2051" y="1604"/>
                    <a:pt x="2051" y="1007"/>
                  </a:cubicBezTo>
                  <a:cubicBezTo>
                    <a:pt x="2051" y="448"/>
                    <a:pt x="1603" y="1"/>
                    <a:pt x="1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126"/>
            <p:cNvSpPr/>
            <p:nvPr/>
          </p:nvSpPr>
          <p:spPr>
            <a:xfrm flipH="1">
              <a:off x="3580809" y="1785385"/>
              <a:ext cx="40825" cy="40830"/>
            </a:xfrm>
            <a:custGeom>
              <a:rect b="b" l="l" r="r" t="t"/>
              <a:pathLst>
                <a:path extrusionOk="0" h="1865" w="1865">
                  <a:moveTo>
                    <a:pt x="933" y="1"/>
                  </a:moveTo>
                  <a:cubicBezTo>
                    <a:pt x="411" y="1"/>
                    <a:pt x="1" y="411"/>
                    <a:pt x="1" y="933"/>
                  </a:cubicBezTo>
                  <a:cubicBezTo>
                    <a:pt x="1" y="1455"/>
                    <a:pt x="411" y="1865"/>
                    <a:pt x="933" y="1865"/>
                  </a:cubicBezTo>
                  <a:cubicBezTo>
                    <a:pt x="1455" y="1865"/>
                    <a:pt x="1865" y="1455"/>
                    <a:pt x="1865" y="933"/>
                  </a:cubicBezTo>
                  <a:cubicBezTo>
                    <a:pt x="1865" y="411"/>
                    <a:pt x="1455" y="1"/>
                    <a:pt x="9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126"/>
            <p:cNvSpPr/>
            <p:nvPr/>
          </p:nvSpPr>
          <p:spPr>
            <a:xfrm flipH="1">
              <a:off x="3674652" y="1891498"/>
              <a:ext cx="46538" cy="47353"/>
            </a:xfrm>
            <a:custGeom>
              <a:rect b="b" l="l" r="r" t="t"/>
              <a:pathLst>
                <a:path extrusionOk="0" h="2163" w="2126">
                  <a:moveTo>
                    <a:pt x="1044" y="0"/>
                  </a:moveTo>
                  <a:cubicBezTo>
                    <a:pt x="485" y="0"/>
                    <a:pt x="1" y="485"/>
                    <a:pt x="1" y="1081"/>
                  </a:cubicBezTo>
                  <a:cubicBezTo>
                    <a:pt x="1" y="1678"/>
                    <a:pt x="485" y="2162"/>
                    <a:pt x="1044" y="2162"/>
                  </a:cubicBezTo>
                  <a:cubicBezTo>
                    <a:pt x="1641" y="2162"/>
                    <a:pt x="2126" y="1678"/>
                    <a:pt x="2126" y="1081"/>
                  </a:cubicBezTo>
                  <a:cubicBezTo>
                    <a:pt x="2126" y="485"/>
                    <a:pt x="1641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126"/>
            <p:cNvSpPr/>
            <p:nvPr/>
          </p:nvSpPr>
          <p:spPr>
            <a:xfrm flipH="1">
              <a:off x="3735856" y="2003303"/>
              <a:ext cx="70201" cy="70209"/>
            </a:xfrm>
            <a:custGeom>
              <a:rect b="b" l="l" r="r" t="t"/>
              <a:pathLst>
                <a:path extrusionOk="0" h="3207" w="3207">
                  <a:moveTo>
                    <a:pt x="1603" y="0"/>
                  </a:moveTo>
                  <a:cubicBezTo>
                    <a:pt x="746" y="0"/>
                    <a:pt x="0" y="746"/>
                    <a:pt x="0" y="1603"/>
                  </a:cubicBezTo>
                  <a:cubicBezTo>
                    <a:pt x="0" y="2498"/>
                    <a:pt x="746" y="3206"/>
                    <a:pt x="1603" y="3206"/>
                  </a:cubicBezTo>
                  <a:cubicBezTo>
                    <a:pt x="2498" y="3206"/>
                    <a:pt x="3207" y="2498"/>
                    <a:pt x="3207" y="1603"/>
                  </a:cubicBezTo>
                  <a:cubicBezTo>
                    <a:pt x="3207" y="746"/>
                    <a:pt x="2498" y="0"/>
                    <a:pt x="1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126"/>
            <p:cNvSpPr/>
            <p:nvPr/>
          </p:nvSpPr>
          <p:spPr>
            <a:xfrm flipH="1">
              <a:off x="3822365" y="2134701"/>
              <a:ext cx="90603" cy="91423"/>
            </a:xfrm>
            <a:custGeom>
              <a:rect b="b" l="l" r="r" t="t"/>
              <a:pathLst>
                <a:path extrusionOk="0" h="4176" w="4139">
                  <a:moveTo>
                    <a:pt x="2088" y="0"/>
                  </a:moveTo>
                  <a:cubicBezTo>
                    <a:pt x="933" y="0"/>
                    <a:pt x="1" y="932"/>
                    <a:pt x="1" y="2088"/>
                  </a:cubicBezTo>
                  <a:cubicBezTo>
                    <a:pt x="1" y="3244"/>
                    <a:pt x="933" y="4176"/>
                    <a:pt x="2088" y="4176"/>
                  </a:cubicBezTo>
                  <a:cubicBezTo>
                    <a:pt x="3207" y="4176"/>
                    <a:pt x="4139" y="3244"/>
                    <a:pt x="4139" y="2088"/>
                  </a:cubicBezTo>
                  <a:cubicBezTo>
                    <a:pt x="4139" y="932"/>
                    <a:pt x="3207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126"/>
            <p:cNvSpPr/>
            <p:nvPr/>
          </p:nvSpPr>
          <p:spPr>
            <a:xfrm flipH="1">
              <a:off x="3858265" y="2265290"/>
              <a:ext cx="97936" cy="97947"/>
            </a:xfrm>
            <a:custGeom>
              <a:rect b="b" l="l" r="r" t="t"/>
              <a:pathLst>
                <a:path extrusionOk="0" h="4474" w="4474">
                  <a:moveTo>
                    <a:pt x="2237" y="0"/>
                  </a:moveTo>
                  <a:cubicBezTo>
                    <a:pt x="1007" y="0"/>
                    <a:pt x="0" y="1007"/>
                    <a:pt x="0" y="2237"/>
                  </a:cubicBezTo>
                  <a:cubicBezTo>
                    <a:pt x="0" y="3467"/>
                    <a:pt x="1007" y="4474"/>
                    <a:pt x="2237" y="4474"/>
                  </a:cubicBezTo>
                  <a:cubicBezTo>
                    <a:pt x="3467" y="4474"/>
                    <a:pt x="4474" y="3467"/>
                    <a:pt x="4474" y="2237"/>
                  </a:cubicBezTo>
                  <a:cubicBezTo>
                    <a:pt x="4474" y="1007"/>
                    <a:pt x="3467" y="0"/>
                    <a:pt x="2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126"/>
            <p:cNvSpPr/>
            <p:nvPr/>
          </p:nvSpPr>
          <p:spPr>
            <a:xfrm flipH="1">
              <a:off x="3852552" y="2409737"/>
              <a:ext cx="98768" cy="98779"/>
            </a:xfrm>
            <a:custGeom>
              <a:rect b="b" l="l" r="r" t="t"/>
              <a:pathLst>
                <a:path extrusionOk="0" h="4512" w="4512">
                  <a:moveTo>
                    <a:pt x="2237" y="1"/>
                  </a:moveTo>
                  <a:cubicBezTo>
                    <a:pt x="1007" y="1"/>
                    <a:pt x="1" y="1007"/>
                    <a:pt x="1" y="2275"/>
                  </a:cubicBezTo>
                  <a:cubicBezTo>
                    <a:pt x="1" y="3505"/>
                    <a:pt x="1007" y="4512"/>
                    <a:pt x="2237" y="4512"/>
                  </a:cubicBezTo>
                  <a:cubicBezTo>
                    <a:pt x="3505" y="4512"/>
                    <a:pt x="4512" y="3505"/>
                    <a:pt x="4512" y="2275"/>
                  </a:cubicBezTo>
                  <a:cubicBezTo>
                    <a:pt x="4512" y="1007"/>
                    <a:pt x="3505" y="1"/>
                    <a:pt x="2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126"/>
            <p:cNvSpPr/>
            <p:nvPr/>
          </p:nvSpPr>
          <p:spPr>
            <a:xfrm flipH="1">
              <a:off x="3778301" y="2529708"/>
              <a:ext cx="112624" cy="113469"/>
            </a:xfrm>
            <a:custGeom>
              <a:rect b="b" l="l" r="r" t="t"/>
              <a:pathLst>
                <a:path extrusionOk="0" h="5183" w="5145">
                  <a:moveTo>
                    <a:pt x="2573" y="1"/>
                  </a:moveTo>
                  <a:cubicBezTo>
                    <a:pt x="1156" y="1"/>
                    <a:pt x="0" y="1157"/>
                    <a:pt x="0" y="2573"/>
                  </a:cubicBezTo>
                  <a:cubicBezTo>
                    <a:pt x="0" y="4027"/>
                    <a:pt x="1156" y="5183"/>
                    <a:pt x="2573" y="5183"/>
                  </a:cubicBezTo>
                  <a:cubicBezTo>
                    <a:pt x="3989" y="5183"/>
                    <a:pt x="5145" y="4027"/>
                    <a:pt x="5145" y="2573"/>
                  </a:cubicBezTo>
                  <a:cubicBezTo>
                    <a:pt x="5145" y="1157"/>
                    <a:pt x="3989" y="1"/>
                    <a:pt x="2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3" name="Google Shape;4693;p126"/>
          <p:cNvGrpSpPr/>
          <p:nvPr/>
        </p:nvGrpSpPr>
        <p:grpSpPr>
          <a:xfrm>
            <a:off x="7733462" y="3836520"/>
            <a:ext cx="852312" cy="681830"/>
            <a:chOff x="580120" y="3836520"/>
            <a:chExt cx="852312" cy="681830"/>
          </a:xfrm>
        </p:grpSpPr>
        <p:sp>
          <p:nvSpPr>
            <p:cNvPr id="4694" name="Google Shape;4694;p126">
              <a:hlinkClick/>
            </p:cNvPr>
            <p:cNvSpPr/>
            <p:nvPr/>
          </p:nvSpPr>
          <p:spPr>
            <a:xfrm flipH="1">
              <a:off x="749375" y="4154139"/>
              <a:ext cx="490089" cy="364199"/>
            </a:xfrm>
            <a:custGeom>
              <a:rect b="b" l="l" r="r" t="t"/>
              <a:pathLst>
                <a:path extrusionOk="0" h="701" w="943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5" name="Google Shape;4695;p126"/>
            <p:cNvGrpSpPr/>
            <p:nvPr/>
          </p:nvGrpSpPr>
          <p:grpSpPr>
            <a:xfrm flipH="1">
              <a:off x="580120" y="3836520"/>
              <a:ext cx="852312" cy="564188"/>
              <a:chOff x="7714849" y="3836520"/>
              <a:chExt cx="852312" cy="564188"/>
            </a:xfrm>
          </p:grpSpPr>
          <p:sp>
            <p:nvSpPr>
              <p:cNvPr id="4696" name="Google Shape;4696;p126"/>
              <p:cNvSpPr/>
              <p:nvPr/>
            </p:nvSpPr>
            <p:spPr>
              <a:xfrm rot="6395088">
                <a:off x="7873578" y="4079841"/>
                <a:ext cx="164284" cy="376748"/>
              </a:xfrm>
              <a:custGeom>
                <a:rect b="b" l="l" r="r" t="t"/>
                <a:pathLst>
                  <a:path extrusionOk="0" h="18165" w="7921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7" name="Google Shape;4697;p126"/>
              <p:cNvSpPr/>
              <p:nvPr/>
            </p:nvSpPr>
            <p:spPr>
              <a:xfrm rot="938168">
                <a:off x="8258408" y="3885292"/>
                <a:ext cx="164282" cy="376743"/>
              </a:xfrm>
              <a:custGeom>
                <a:rect b="b" l="l" r="r" t="t"/>
                <a:pathLst>
                  <a:path extrusionOk="0" h="18165" w="7921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8" name="Google Shape;4698;p126"/>
              <p:cNvSpPr/>
              <p:nvPr/>
            </p:nvSpPr>
            <p:spPr>
              <a:xfrm rot="7166138">
                <a:off x="8338996" y="3871864"/>
                <a:ext cx="193565" cy="192486"/>
              </a:xfrm>
              <a:custGeom>
                <a:rect b="b" l="l" r="r" t="t"/>
                <a:pathLst>
                  <a:path extrusionOk="0" h="9281" w="9333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9" name="Google Shape;4699;p126"/>
              <p:cNvSpPr/>
              <p:nvPr/>
            </p:nvSpPr>
            <p:spPr>
              <a:xfrm rot="9061129">
                <a:off x="7736606" y="4096964"/>
                <a:ext cx="122026" cy="121347"/>
              </a:xfrm>
              <a:custGeom>
                <a:rect b="b" l="l" r="r" t="t"/>
                <a:pathLst>
                  <a:path extrusionOk="0" h="9281" w="9333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00" name="Google Shape;4700;p126"/>
            <p:cNvSpPr/>
            <p:nvPr/>
          </p:nvSpPr>
          <p:spPr>
            <a:xfrm>
              <a:off x="803450" y="4154150"/>
              <a:ext cx="364200" cy="3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701" name="Google Shape;4701;p126"/>
            <p:cNvGrpSpPr/>
            <p:nvPr/>
          </p:nvGrpSpPr>
          <p:grpSpPr>
            <a:xfrm>
              <a:off x="880179" y="4234256"/>
              <a:ext cx="210620" cy="203897"/>
              <a:chOff x="4413424" y="4296701"/>
              <a:chExt cx="317151" cy="306981"/>
            </a:xfrm>
          </p:grpSpPr>
          <p:sp>
            <p:nvSpPr>
              <p:cNvPr id="4702" name="Google Shape;4702;p126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rect b="b" l="l" r="r" t="t"/>
                <a:pathLst>
                  <a:path extrusionOk="0" h="9513" w="19529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4703" name="Google Shape;4703;p126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4704" name="Google Shape;4704;p126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05" name="Google Shape;4705;p126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fmla="val 7736" name="adj1"/>
                    <a:gd fmla="val 0" name="adj2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706" name="Google Shape;4706;p126">
              <a:hlinkClick/>
            </p:cNvPr>
            <p:cNvSpPr/>
            <p:nvPr/>
          </p:nvSpPr>
          <p:spPr>
            <a:xfrm>
              <a:off x="803388" y="4154150"/>
              <a:ext cx="364200" cy="364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0" name="Shape 4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Google Shape;4711;p127"/>
          <p:cNvSpPr txBox="1"/>
          <p:nvPr/>
        </p:nvSpPr>
        <p:spPr>
          <a:xfrm>
            <a:off x="713225" y="36882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CONTEXT</a:t>
            </a:r>
            <a:endParaRPr b="1" sz="32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4712" name="Google Shape;4712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2137" y="4268025"/>
            <a:ext cx="2639725" cy="3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3" name="Google Shape;4713;p127"/>
          <p:cNvPicPr preferRelativeResize="0"/>
          <p:nvPr/>
        </p:nvPicPr>
        <p:blipFill rotWithShape="1">
          <a:blip r:embed="rId4">
            <a:alphaModFix/>
          </a:blip>
          <a:srcRect b="0" l="0" r="0" t="16492"/>
          <a:stretch/>
        </p:blipFill>
        <p:spPr>
          <a:xfrm>
            <a:off x="1046525" y="1319625"/>
            <a:ext cx="3207000" cy="18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4" name="Google Shape;4714;p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4911" y="1319637"/>
            <a:ext cx="3207038" cy="1803951"/>
          </a:xfrm>
          <a:prstGeom prst="rect">
            <a:avLst/>
          </a:prstGeom>
          <a:noFill/>
          <a:ln>
            <a:noFill/>
          </a:ln>
        </p:spPr>
      </p:pic>
      <p:sp>
        <p:nvSpPr>
          <p:cNvPr id="4715" name="Google Shape;4715;p127"/>
          <p:cNvSpPr txBox="1"/>
          <p:nvPr/>
        </p:nvSpPr>
        <p:spPr>
          <a:xfrm>
            <a:off x="1131025" y="3243200"/>
            <a:ext cx="317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Healthcare and medical research constantly require new applications and technologies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4716" name="Google Shape;4716;p127"/>
          <p:cNvSpPr txBox="1"/>
          <p:nvPr/>
        </p:nvSpPr>
        <p:spPr>
          <a:xfrm>
            <a:off x="4966500" y="3243200"/>
            <a:ext cx="285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There is a growing availability of medical data</a:t>
            </a:r>
            <a:endParaRPr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0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1" name="Google Shape;4721;p128"/>
          <p:cNvSpPr/>
          <p:nvPr/>
        </p:nvSpPr>
        <p:spPr>
          <a:xfrm>
            <a:off x="1031200" y="959032"/>
            <a:ext cx="1235700" cy="1235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722" name="Google Shape;4722;p128"/>
          <p:cNvSpPr txBox="1"/>
          <p:nvPr>
            <p:ph type="title"/>
          </p:nvPr>
        </p:nvSpPr>
        <p:spPr>
          <a:xfrm>
            <a:off x="892875" y="2304775"/>
            <a:ext cx="3639300" cy="1469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4723" name="Google Shape;4723;p128"/>
          <p:cNvSpPr txBox="1"/>
          <p:nvPr>
            <p:ph idx="2" type="title"/>
          </p:nvPr>
        </p:nvSpPr>
        <p:spPr>
          <a:xfrm>
            <a:off x="1098400" y="1106078"/>
            <a:ext cx="1101300" cy="9144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4724" name="Google Shape;4724;p128"/>
          <p:cNvGrpSpPr/>
          <p:nvPr/>
        </p:nvGrpSpPr>
        <p:grpSpPr>
          <a:xfrm>
            <a:off x="3968225" y="2059576"/>
            <a:ext cx="5202900" cy="3875643"/>
            <a:chOff x="3968225" y="2059576"/>
            <a:chExt cx="5202900" cy="3875643"/>
          </a:xfrm>
        </p:grpSpPr>
        <p:grpSp>
          <p:nvGrpSpPr>
            <p:cNvPr id="4725" name="Google Shape;4725;p128"/>
            <p:cNvGrpSpPr/>
            <p:nvPr/>
          </p:nvGrpSpPr>
          <p:grpSpPr>
            <a:xfrm>
              <a:off x="5646881" y="2059576"/>
              <a:ext cx="2710812" cy="3875643"/>
              <a:chOff x="5944393" y="2097100"/>
              <a:chExt cx="2684770" cy="3838411"/>
            </a:xfrm>
          </p:grpSpPr>
          <p:grpSp>
            <p:nvGrpSpPr>
              <p:cNvPr id="4726" name="Google Shape;4726;p128"/>
              <p:cNvGrpSpPr/>
              <p:nvPr/>
            </p:nvGrpSpPr>
            <p:grpSpPr>
              <a:xfrm>
                <a:off x="7151481" y="4565727"/>
                <a:ext cx="903769" cy="1369762"/>
                <a:chOff x="7151481" y="4565727"/>
                <a:chExt cx="903769" cy="1369762"/>
              </a:xfrm>
            </p:grpSpPr>
            <p:sp>
              <p:nvSpPr>
                <p:cNvPr id="4727" name="Google Shape;4727;p128"/>
                <p:cNvSpPr/>
                <p:nvPr/>
              </p:nvSpPr>
              <p:spPr>
                <a:xfrm flipH="1">
                  <a:off x="7151481" y="4565727"/>
                  <a:ext cx="435759" cy="1369762"/>
                </a:xfrm>
                <a:custGeom>
                  <a:rect b="b" l="l" r="r" t="t"/>
                  <a:pathLst>
                    <a:path extrusionOk="0" h="33468" w="6311">
                      <a:moveTo>
                        <a:pt x="1" y="1"/>
                      </a:moveTo>
                      <a:lnTo>
                        <a:pt x="585" y="33467"/>
                      </a:lnTo>
                      <a:lnTo>
                        <a:pt x="5301" y="33467"/>
                      </a:lnTo>
                      <a:lnTo>
                        <a:pt x="6311" y="77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E23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28" name="Google Shape;4728;p128"/>
                <p:cNvSpPr/>
                <p:nvPr/>
              </p:nvSpPr>
              <p:spPr>
                <a:xfrm flipH="1">
                  <a:off x="7535875" y="4597364"/>
                  <a:ext cx="519375" cy="1338125"/>
                </a:xfrm>
                <a:custGeom>
                  <a:rect b="b" l="l" r="r" t="t"/>
                  <a:pathLst>
                    <a:path extrusionOk="0" h="32695" w="7522">
                      <a:moveTo>
                        <a:pt x="7521" y="0"/>
                      </a:moveTo>
                      <a:lnTo>
                        <a:pt x="1035" y="11647"/>
                      </a:lnTo>
                      <a:lnTo>
                        <a:pt x="0" y="32694"/>
                      </a:lnTo>
                      <a:lnTo>
                        <a:pt x="4716" y="32694"/>
                      </a:lnTo>
                      <a:lnTo>
                        <a:pt x="7521" y="0"/>
                      </a:lnTo>
                      <a:close/>
                    </a:path>
                  </a:pathLst>
                </a:custGeom>
                <a:solidFill>
                  <a:srgbClr val="5E23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729" name="Google Shape;4729;p128"/>
              <p:cNvSpPr/>
              <p:nvPr/>
            </p:nvSpPr>
            <p:spPr>
              <a:xfrm flipH="1">
                <a:off x="6482133" y="2998921"/>
                <a:ext cx="1076934" cy="578756"/>
              </a:xfrm>
              <a:custGeom>
                <a:rect b="b" l="l" r="r" t="t"/>
                <a:pathLst>
                  <a:path extrusionOk="0" h="8382" w="15597">
                    <a:moveTo>
                      <a:pt x="2608" y="0"/>
                    </a:moveTo>
                    <a:cubicBezTo>
                      <a:pt x="1416" y="0"/>
                      <a:pt x="369" y="873"/>
                      <a:pt x="189" y="2089"/>
                    </a:cubicBezTo>
                    <a:cubicBezTo>
                      <a:pt x="1" y="3355"/>
                      <a:pt x="816" y="4548"/>
                      <a:pt x="2063" y="4834"/>
                    </a:cubicBezTo>
                    <a:lnTo>
                      <a:pt x="5459" y="6002"/>
                    </a:lnTo>
                    <a:lnTo>
                      <a:pt x="12067" y="8314"/>
                    </a:lnTo>
                    <a:cubicBezTo>
                      <a:pt x="12264" y="8359"/>
                      <a:pt x="12462" y="8381"/>
                      <a:pt x="12657" y="8381"/>
                    </a:cubicBezTo>
                    <a:cubicBezTo>
                      <a:pt x="13824" y="8381"/>
                      <a:pt x="14888" y="7600"/>
                      <a:pt x="15201" y="6422"/>
                    </a:cubicBezTo>
                    <a:cubicBezTo>
                      <a:pt x="15596" y="4937"/>
                      <a:pt x="14677" y="3556"/>
                      <a:pt x="13126" y="3154"/>
                    </a:cubicBezTo>
                    <a:cubicBezTo>
                      <a:pt x="11805" y="2807"/>
                      <a:pt x="9596" y="2089"/>
                      <a:pt x="7333" y="1323"/>
                    </a:cubicBezTo>
                    <a:cubicBezTo>
                      <a:pt x="5623" y="745"/>
                      <a:pt x="4011" y="215"/>
                      <a:pt x="3043" y="39"/>
                    </a:cubicBezTo>
                    <a:cubicBezTo>
                      <a:pt x="2897" y="13"/>
                      <a:pt x="2751" y="0"/>
                      <a:pt x="2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0" name="Google Shape;4730;p128"/>
              <p:cNvSpPr/>
              <p:nvPr/>
            </p:nvSpPr>
            <p:spPr>
              <a:xfrm flipH="1">
                <a:off x="6213678" y="2589818"/>
                <a:ext cx="232414" cy="248364"/>
              </a:xfrm>
              <a:custGeom>
                <a:rect b="b" l="l" r="r" t="t"/>
                <a:pathLst>
                  <a:path extrusionOk="0" h="3597" w="3366">
                    <a:moveTo>
                      <a:pt x="1193" y="1"/>
                    </a:moveTo>
                    <a:lnTo>
                      <a:pt x="0" y="2210"/>
                    </a:lnTo>
                    <a:lnTo>
                      <a:pt x="2221" y="3597"/>
                    </a:lnTo>
                    <a:lnTo>
                      <a:pt x="3365" y="920"/>
                    </a:lnTo>
                    <a:lnTo>
                      <a:pt x="119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1" name="Google Shape;4731;p128"/>
              <p:cNvSpPr/>
              <p:nvPr/>
            </p:nvSpPr>
            <p:spPr>
              <a:xfrm flipH="1">
                <a:off x="6282173" y="2273446"/>
                <a:ext cx="107645" cy="316445"/>
              </a:xfrm>
              <a:custGeom>
                <a:rect b="b" l="l" r="r" t="t"/>
                <a:pathLst>
                  <a:path extrusionOk="0" h="4583" w="1559">
                    <a:moveTo>
                      <a:pt x="938" y="1"/>
                    </a:moveTo>
                    <a:cubicBezTo>
                      <a:pt x="706" y="1"/>
                      <a:pt x="505" y="169"/>
                      <a:pt x="463" y="402"/>
                    </a:cubicBezTo>
                    <a:lnTo>
                      <a:pt x="49" y="2830"/>
                    </a:lnTo>
                    <a:cubicBezTo>
                      <a:pt x="1" y="3122"/>
                      <a:pt x="19" y="3414"/>
                      <a:pt x="104" y="3700"/>
                    </a:cubicBezTo>
                    <a:lnTo>
                      <a:pt x="378" y="4583"/>
                    </a:lnTo>
                    <a:lnTo>
                      <a:pt x="1558" y="2204"/>
                    </a:lnTo>
                    <a:lnTo>
                      <a:pt x="1418" y="445"/>
                    </a:lnTo>
                    <a:cubicBezTo>
                      <a:pt x="1400" y="202"/>
                      <a:pt x="1199" y="7"/>
                      <a:pt x="950" y="1"/>
                    </a:cubicBezTo>
                    <a:cubicBezTo>
                      <a:pt x="946" y="1"/>
                      <a:pt x="942" y="1"/>
                      <a:pt x="9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2" name="Google Shape;4732;p128"/>
              <p:cNvSpPr/>
              <p:nvPr/>
            </p:nvSpPr>
            <p:spPr>
              <a:xfrm flipH="1">
                <a:off x="6084697" y="2162419"/>
                <a:ext cx="224888" cy="251471"/>
              </a:xfrm>
              <a:custGeom>
                <a:rect b="b" l="l" r="r" t="t"/>
                <a:pathLst>
                  <a:path extrusionOk="0" h="3642" w="3257">
                    <a:moveTo>
                      <a:pt x="2865" y="1"/>
                    </a:moveTo>
                    <a:cubicBezTo>
                      <a:pt x="2764" y="1"/>
                      <a:pt x="2666" y="45"/>
                      <a:pt x="2599" y="130"/>
                    </a:cubicBezTo>
                    <a:lnTo>
                      <a:pt x="1" y="3641"/>
                    </a:lnTo>
                    <a:lnTo>
                      <a:pt x="1467" y="3556"/>
                    </a:lnTo>
                    <a:lnTo>
                      <a:pt x="3159" y="520"/>
                    </a:lnTo>
                    <a:cubicBezTo>
                      <a:pt x="3256" y="361"/>
                      <a:pt x="3208" y="155"/>
                      <a:pt x="3056" y="57"/>
                    </a:cubicBezTo>
                    <a:cubicBezTo>
                      <a:pt x="2996" y="19"/>
                      <a:pt x="2930" y="1"/>
                      <a:pt x="2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3" name="Google Shape;4733;p128"/>
              <p:cNvSpPr/>
              <p:nvPr/>
            </p:nvSpPr>
            <p:spPr>
              <a:xfrm flipH="1">
                <a:off x="5958686" y="2251696"/>
                <a:ext cx="248364" cy="243669"/>
              </a:xfrm>
              <a:custGeom>
                <a:rect b="b" l="l" r="r" t="t"/>
                <a:pathLst>
                  <a:path extrusionOk="0" h="3529" w="3597">
                    <a:moveTo>
                      <a:pt x="3213" y="1"/>
                    </a:moveTo>
                    <a:cubicBezTo>
                      <a:pt x="3122" y="1"/>
                      <a:pt x="3032" y="38"/>
                      <a:pt x="2964" y="109"/>
                    </a:cubicBezTo>
                    <a:lnTo>
                      <a:pt x="1" y="3529"/>
                    </a:lnTo>
                    <a:lnTo>
                      <a:pt x="1315" y="3486"/>
                    </a:lnTo>
                    <a:lnTo>
                      <a:pt x="3487" y="541"/>
                    </a:lnTo>
                    <a:cubicBezTo>
                      <a:pt x="3597" y="389"/>
                      <a:pt x="3566" y="182"/>
                      <a:pt x="3420" y="72"/>
                    </a:cubicBezTo>
                    <a:cubicBezTo>
                      <a:pt x="3358" y="24"/>
                      <a:pt x="3286" y="1"/>
                      <a:pt x="32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4" name="Google Shape;4734;p128"/>
              <p:cNvSpPr/>
              <p:nvPr/>
            </p:nvSpPr>
            <p:spPr>
              <a:xfrm flipH="1">
                <a:off x="5944393" y="2330271"/>
                <a:ext cx="224819" cy="233588"/>
              </a:xfrm>
              <a:custGeom>
                <a:rect b="b" l="l" r="r" t="t"/>
                <a:pathLst>
                  <a:path extrusionOk="0" h="3383" w="3256">
                    <a:moveTo>
                      <a:pt x="2884" y="0"/>
                    </a:moveTo>
                    <a:cubicBezTo>
                      <a:pt x="2795" y="0"/>
                      <a:pt x="2706" y="38"/>
                      <a:pt x="2641" y="109"/>
                    </a:cubicBezTo>
                    <a:lnTo>
                      <a:pt x="0" y="3285"/>
                    </a:lnTo>
                    <a:lnTo>
                      <a:pt x="1132" y="3382"/>
                    </a:lnTo>
                    <a:lnTo>
                      <a:pt x="3152" y="529"/>
                    </a:lnTo>
                    <a:cubicBezTo>
                      <a:pt x="3256" y="383"/>
                      <a:pt x="3225" y="182"/>
                      <a:pt x="3085" y="72"/>
                    </a:cubicBezTo>
                    <a:cubicBezTo>
                      <a:pt x="3026" y="24"/>
                      <a:pt x="2955" y="0"/>
                      <a:pt x="2884" y="0"/>
                    </a:cubicBez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5" name="Google Shape;4735;p128"/>
              <p:cNvSpPr/>
              <p:nvPr/>
            </p:nvSpPr>
            <p:spPr>
              <a:xfrm flipH="1">
                <a:off x="6000252" y="2180509"/>
                <a:ext cx="232828" cy="260654"/>
              </a:xfrm>
              <a:custGeom>
                <a:rect b="b" l="l" r="r" t="t"/>
                <a:pathLst>
                  <a:path extrusionOk="0" h="3775" w="3372">
                    <a:moveTo>
                      <a:pt x="2971" y="1"/>
                    </a:moveTo>
                    <a:cubicBezTo>
                      <a:pt x="2866" y="1"/>
                      <a:pt x="2761" y="47"/>
                      <a:pt x="2690" y="136"/>
                    </a:cubicBezTo>
                    <a:lnTo>
                      <a:pt x="0" y="3708"/>
                    </a:lnTo>
                    <a:lnTo>
                      <a:pt x="1144" y="3775"/>
                    </a:lnTo>
                    <a:lnTo>
                      <a:pt x="3274" y="538"/>
                    </a:lnTo>
                    <a:cubicBezTo>
                      <a:pt x="3371" y="379"/>
                      <a:pt x="3323" y="166"/>
                      <a:pt x="3164" y="57"/>
                    </a:cubicBezTo>
                    <a:cubicBezTo>
                      <a:pt x="3105" y="19"/>
                      <a:pt x="3038" y="1"/>
                      <a:pt x="29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6" name="Google Shape;4736;p128"/>
              <p:cNvSpPr/>
              <p:nvPr/>
            </p:nvSpPr>
            <p:spPr>
              <a:xfrm flipH="1">
                <a:off x="6032221" y="2324333"/>
                <a:ext cx="331083" cy="329011"/>
              </a:xfrm>
              <a:custGeom>
                <a:rect b="b" l="l" r="r" t="t"/>
                <a:pathLst>
                  <a:path extrusionOk="0" h="4765" w="4795">
                    <a:moveTo>
                      <a:pt x="1935" y="0"/>
                    </a:moveTo>
                    <a:lnTo>
                      <a:pt x="1533" y="700"/>
                    </a:lnTo>
                    <a:lnTo>
                      <a:pt x="402" y="1333"/>
                    </a:lnTo>
                    <a:lnTo>
                      <a:pt x="0" y="3846"/>
                    </a:lnTo>
                    <a:lnTo>
                      <a:pt x="2172" y="4765"/>
                    </a:lnTo>
                    <a:cubicBezTo>
                      <a:pt x="3736" y="4466"/>
                      <a:pt x="4795" y="2099"/>
                      <a:pt x="4795" y="2099"/>
                    </a:cubicBezTo>
                    <a:lnTo>
                      <a:pt x="19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7" name="Google Shape;4737;p128"/>
              <p:cNvSpPr/>
              <p:nvPr/>
            </p:nvSpPr>
            <p:spPr>
              <a:xfrm flipH="1">
                <a:off x="6168314" y="2378535"/>
                <a:ext cx="115171" cy="170616"/>
              </a:xfrm>
              <a:custGeom>
                <a:rect b="b" l="l" r="r" t="t"/>
                <a:pathLst>
                  <a:path extrusionOk="0" fill="none" h="2471" w="1668">
                    <a:moveTo>
                      <a:pt x="0" y="0"/>
                    </a:moveTo>
                    <a:cubicBezTo>
                      <a:pt x="0" y="0"/>
                      <a:pt x="1667" y="1357"/>
                      <a:pt x="870" y="2471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8" name="Google Shape;4738;p128"/>
              <p:cNvSpPr/>
              <p:nvPr/>
            </p:nvSpPr>
            <p:spPr>
              <a:xfrm flipH="1">
                <a:off x="6061152" y="2352435"/>
                <a:ext cx="146726" cy="114343"/>
              </a:xfrm>
              <a:custGeom>
                <a:rect b="b" l="l" r="r" t="t"/>
                <a:pathLst>
                  <a:path extrusionOk="0" fill="none" h="1656" w="2125">
                    <a:moveTo>
                      <a:pt x="0" y="1"/>
                    </a:moveTo>
                    <a:cubicBezTo>
                      <a:pt x="846" y="348"/>
                      <a:pt x="1583" y="920"/>
                      <a:pt x="2124" y="1656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9" name="Google Shape;4739;p128"/>
              <p:cNvSpPr/>
              <p:nvPr/>
            </p:nvSpPr>
            <p:spPr>
              <a:xfrm flipH="1">
                <a:off x="6194344" y="2621787"/>
                <a:ext cx="697932" cy="954513"/>
              </a:xfrm>
              <a:custGeom>
                <a:rect b="b" l="l" r="r" t="t"/>
                <a:pathLst>
                  <a:path extrusionOk="0" h="13824" w="10108">
                    <a:moveTo>
                      <a:pt x="6438" y="0"/>
                    </a:moveTo>
                    <a:lnTo>
                      <a:pt x="737" y="9925"/>
                    </a:lnTo>
                    <a:cubicBezTo>
                      <a:pt x="0" y="11221"/>
                      <a:pt x="499" y="12870"/>
                      <a:pt x="1832" y="13545"/>
                    </a:cubicBezTo>
                    <a:cubicBezTo>
                      <a:pt x="2209" y="13734"/>
                      <a:pt x="2609" y="13824"/>
                      <a:pt x="3004" y="13824"/>
                    </a:cubicBezTo>
                    <a:cubicBezTo>
                      <a:pt x="4016" y="13824"/>
                      <a:pt x="4987" y="13235"/>
                      <a:pt x="5416" y="12237"/>
                    </a:cubicBezTo>
                    <a:lnTo>
                      <a:pt x="10107" y="1978"/>
                    </a:lnTo>
                    <a:lnTo>
                      <a:pt x="64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0" name="Google Shape;4740;p128"/>
              <p:cNvSpPr/>
              <p:nvPr/>
            </p:nvSpPr>
            <p:spPr>
              <a:xfrm flipH="1">
                <a:off x="6761027" y="3155057"/>
                <a:ext cx="76919" cy="144171"/>
              </a:xfrm>
              <a:custGeom>
                <a:rect b="b" l="l" r="r" t="t"/>
                <a:pathLst>
                  <a:path extrusionOk="0" fill="none" h="2088" w="1114">
                    <a:moveTo>
                      <a:pt x="1114" y="0"/>
                    </a:moveTo>
                    <a:lnTo>
                      <a:pt x="0" y="2088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1" name="Google Shape;4741;p128"/>
              <p:cNvSpPr/>
              <p:nvPr/>
            </p:nvSpPr>
            <p:spPr>
              <a:xfrm flipH="1">
                <a:off x="7038033" y="2997333"/>
                <a:ext cx="1218896" cy="2938178"/>
              </a:xfrm>
              <a:custGeom>
                <a:rect b="b" l="l" r="r" t="t"/>
                <a:pathLst>
                  <a:path extrusionOk="0" h="42553" w="17653">
                    <a:moveTo>
                      <a:pt x="12639" y="1"/>
                    </a:moveTo>
                    <a:cubicBezTo>
                      <a:pt x="12615" y="1"/>
                      <a:pt x="12602" y="1"/>
                      <a:pt x="12602" y="1"/>
                    </a:cubicBezTo>
                    <a:lnTo>
                      <a:pt x="6779" y="1078"/>
                    </a:lnTo>
                    <a:lnTo>
                      <a:pt x="2739" y="2332"/>
                    </a:lnTo>
                    <a:lnTo>
                      <a:pt x="2465" y="7278"/>
                    </a:lnTo>
                    <a:lnTo>
                      <a:pt x="4948" y="14294"/>
                    </a:lnTo>
                    <a:lnTo>
                      <a:pt x="1" y="42552"/>
                    </a:lnTo>
                    <a:lnTo>
                      <a:pt x="10047" y="42552"/>
                    </a:lnTo>
                    <a:lnTo>
                      <a:pt x="11793" y="27352"/>
                    </a:lnTo>
                    <a:lnTo>
                      <a:pt x="13588" y="42552"/>
                    </a:lnTo>
                    <a:lnTo>
                      <a:pt x="17653" y="41700"/>
                    </a:lnTo>
                    <a:lnTo>
                      <a:pt x="16235" y="20622"/>
                    </a:lnTo>
                    <a:cubicBezTo>
                      <a:pt x="16144" y="18706"/>
                      <a:pt x="15986" y="16795"/>
                      <a:pt x="15760" y="14891"/>
                    </a:cubicBezTo>
                    <a:lnTo>
                      <a:pt x="15456" y="2003"/>
                    </a:lnTo>
                    <a:cubicBezTo>
                      <a:pt x="14894" y="73"/>
                      <a:pt x="12932" y="1"/>
                      <a:pt x="126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2" name="Google Shape;4742;p128"/>
              <p:cNvSpPr/>
              <p:nvPr/>
            </p:nvSpPr>
            <p:spPr>
              <a:xfrm flipH="1">
                <a:off x="7512815" y="3078525"/>
                <a:ext cx="279010" cy="345372"/>
              </a:xfrm>
              <a:custGeom>
                <a:rect b="b" l="l" r="r" t="t"/>
                <a:pathLst>
                  <a:path extrusionOk="0" h="5100" w="3998">
                    <a:moveTo>
                      <a:pt x="0" y="0"/>
                    </a:moveTo>
                    <a:lnTo>
                      <a:pt x="3998" y="5099"/>
                    </a:lnTo>
                    <a:lnTo>
                      <a:pt x="372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3" name="Google Shape;4743;p128"/>
              <p:cNvSpPr/>
              <p:nvPr/>
            </p:nvSpPr>
            <p:spPr>
              <a:xfrm flipH="1">
                <a:off x="7442583" y="3423835"/>
                <a:ext cx="70290" cy="1462150"/>
              </a:xfrm>
              <a:custGeom>
                <a:rect b="b" l="l" r="r" t="t"/>
                <a:pathLst>
                  <a:path extrusionOk="0" fill="none" h="21176" w="1018">
                    <a:moveTo>
                      <a:pt x="1" y="0"/>
                    </a:moveTo>
                    <a:lnTo>
                      <a:pt x="1017" y="21175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4" name="Google Shape;4744;p128"/>
              <p:cNvSpPr/>
              <p:nvPr/>
            </p:nvSpPr>
            <p:spPr>
              <a:xfrm flipH="1">
                <a:off x="7511524" y="3159125"/>
                <a:ext cx="190801" cy="271148"/>
              </a:xfrm>
              <a:custGeom>
                <a:rect b="b" l="l" r="r" t="t"/>
                <a:pathLst>
                  <a:path extrusionOk="0" h="3628" w="2526">
                    <a:moveTo>
                      <a:pt x="2331" y="1"/>
                    </a:moveTo>
                    <a:lnTo>
                      <a:pt x="1" y="408"/>
                    </a:lnTo>
                    <a:lnTo>
                      <a:pt x="2526" y="3627"/>
                    </a:lnTo>
                    <a:lnTo>
                      <a:pt x="23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5" name="Google Shape;4745;p128"/>
              <p:cNvSpPr/>
              <p:nvPr/>
            </p:nvSpPr>
            <p:spPr>
              <a:xfrm flipH="1">
                <a:off x="7294752" y="3023432"/>
                <a:ext cx="620599" cy="561770"/>
              </a:xfrm>
              <a:custGeom>
                <a:rect b="b" l="l" r="r" t="t"/>
                <a:pathLst>
                  <a:path extrusionOk="0" fill="none" h="8136" w="8988">
                    <a:moveTo>
                      <a:pt x="5617" y="0"/>
                    </a:moveTo>
                    <a:lnTo>
                      <a:pt x="8379" y="2173"/>
                    </a:lnTo>
                    <a:lnTo>
                      <a:pt x="6712" y="3201"/>
                    </a:lnTo>
                    <a:lnTo>
                      <a:pt x="8988" y="4418"/>
                    </a:lnTo>
                    <a:lnTo>
                      <a:pt x="5946" y="8136"/>
                    </a:lnTo>
                    <a:lnTo>
                      <a:pt x="737" y="6176"/>
                    </a:lnTo>
                    <a:lnTo>
                      <a:pt x="2441" y="3986"/>
                    </a:lnTo>
                    <a:lnTo>
                      <a:pt x="1" y="3250"/>
                    </a:lnTo>
                    <a:lnTo>
                      <a:pt x="1832" y="70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6" name="Google Shape;4746;p128"/>
              <p:cNvSpPr/>
              <p:nvPr/>
            </p:nvSpPr>
            <p:spPr>
              <a:xfrm flipH="1">
                <a:off x="7151479" y="4204823"/>
                <a:ext cx="114757" cy="414354"/>
              </a:xfrm>
              <a:custGeom>
                <a:rect b="b" l="l" r="r" t="t"/>
                <a:pathLst>
                  <a:path extrusionOk="0" fill="none" h="6001" w="1662">
                    <a:moveTo>
                      <a:pt x="1" y="1"/>
                    </a:moveTo>
                    <a:lnTo>
                      <a:pt x="1662" y="600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7" name="Google Shape;4747;p128"/>
              <p:cNvSpPr/>
              <p:nvPr/>
            </p:nvSpPr>
            <p:spPr>
              <a:xfrm flipH="1">
                <a:off x="7182137" y="3204473"/>
                <a:ext cx="5524" cy="208869"/>
              </a:xfrm>
              <a:custGeom>
                <a:rect b="b" l="l" r="r" t="t"/>
                <a:pathLst>
                  <a:path extrusionOk="0" fill="none" h="3025" w="80">
                    <a:moveTo>
                      <a:pt x="80" y="3025"/>
                    </a:moveTo>
                    <a:lnTo>
                      <a:pt x="1" y="1"/>
                    </a:lnTo>
                  </a:path>
                </a:pathLst>
              </a:custGeom>
              <a:noFill/>
              <a:ln cap="rnd" cmpd="sng" w="2425">
                <a:solidFill>
                  <a:srgbClr val="E8DC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8" name="Google Shape;4748;p128"/>
              <p:cNvSpPr/>
              <p:nvPr/>
            </p:nvSpPr>
            <p:spPr>
              <a:xfrm flipH="1">
                <a:off x="7875785" y="3150685"/>
                <a:ext cx="753377" cy="1017346"/>
              </a:xfrm>
              <a:custGeom>
                <a:rect b="b" l="l" r="r" t="t"/>
                <a:pathLst>
                  <a:path extrusionOk="0" h="14734" w="10911">
                    <a:moveTo>
                      <a:pt x="8859" y="1"/>
                    </a:moveTo>
                    <a:cubicBezTo>
                      <a:pt x="7927" y="1"/>
                      <a:pt x="7040" y="523"/>
                      <a:pt x="6603" y="1407"/>
                    </a:cubicBezTo>
                    <a:lnTo>
                      <a:pt x="646" y="10820"/>
                    </a:lnTo>
                    <a:cubicBezTo>
                      <a:pt x="1" y="12128"/>
                      <a:pt x="499" y="13716"/>
                      <a:pt x="1789" y="14410"/>
                    </a:cubicBezTo>
                    <a:cubicBezTo>
                      <a:pt x="2199" y="14630"/>
                      <a:pt x="2639" y="14734"/>
                      <a:pt x="3071" y="14734"/>
                    </a:cubicBezTo>
                    <a:cubicBezTo>
                      <a:pt x="4108" y="14734"/>
                      <a:pt x="5103" y="14136"/>
                      <a:pt x="5550" y="13114"/>
                    </a:cubicBezTo>
                    <a:cubicBezTo>
                      <a:pt x="6116" y="11824"/>
                      <a:pt x="7552" y="9597"/>
                      <a:pt x="8860" y="7516"/>
                    </a:cubicBezTo>
                    <a:cubicBezTo>
                      <a:pt x="9852" y="5946"/>
                      <a:pt x="9931" y="5721"/>
                      <a:pt x="10339" y="4784"/>
                    </a:cubicBezTo>
                    <a:cubicBezTo>
                      <a:pt x="10911" y="3481"/>
                      <a:pt x="9797" y="184"/>
                      <a:pt x="9797" y="184"/>
                    </a:cubicBezTo>
                    <a:cubicBezTo>
                      <a:pt x="9490" y="60"/>
                      <a:pt x="9172" y="1"/>
                      <a:pt x="88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9" name="Google Shape;4749;p128"/>
              <p:cNvSpPr/>
              <p:nvPr/>
            </p:nvSpPr>
            <p:spPr>
              <a:xfrm flipH="1">
                <a:off x="7958989" y="3576290"/>
                <a:ext cx="64352" cy="103019"/>
              </a:xfrm>
              <a:custGeom>
                <a:rect b="b" l="l" r="r" t="t"/>
                <a:pathLst>
                  <a:path extrusionOk="0" fill="none" h="1492" w="932">
                    <a:moveTo>
                      <a:pt x="1" y="1492"/>
                    </a:moveTo>
                    <a:lnTo>
                      <a:pt x="932" y="1"/>
                    </a:lnTo>
                  </a:path>
                </a:pathLst>
              </a:custGeom>
              <a:noFill/>
              <a:ln cap="rnd" cmpd="sng" w="2425">
                <a:solidFill>
                  <a:srgbClr val="E8DC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0" name="Google Shape;4750;p128"/>
              <p:cNvSpPr/>
              <p:nvPr/>
            </p:nvSpPr>
            <p:spPr>
              <a:xfrm flipH="1">
                <a:off x="7809362" y="3802418"/>
                <a:ext cx="817730" cy="805025"/>
              </a:xfrm>
              <a:custGeom>
                <a:rect b="b" l="l" r="r" t="t"/>
                <a:pathLst>
                  <a:path extrusionOk="0" h="11659" w="11843">
                    <a:moveTo>
                      <a:pt x="3026" y="0"/>
                    </a:moveTo>
                    <a:cubicBezTo>
                      <a:pt x="2309" y="0"/>
                      <a:pt x="1593" y="285"/>
                      <a:pt x="1060" y="851"/>
                    </a:cubicBezTo>
                    <a:cubicBezTo>
                      <a:pt x="1" y="1977"/>
                      <a:pt x="117" y="3772"/>
                      <a:pt x="1309" y="4758"/>
                    </a:cubicBezTo>
                    <a:lnTo>
                      <a:pt x="9931" y="11658"/>
                    </a:lnTo>
                    <a:lnTo>
                      <a:pt x="11842" y="7575"/>
                    </a:lnTo>
                    <a:lnTo>
                      <a:pt x="4954" y="815"/>
                    </a:lnTo>
                    <a:cubicBezTo>
                      <a:pt x="4425" y="271"/>
                      <a:pt x="3726" y="0"/>
                      <a:pt x="3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1" name="Google Shape;4751;p128"/>
              <p:cNvSpPr/>
              <p:nvPr/>
            </p:nvSpPr>
            <p:spPr>
              <a:xfrm flipH="1">
                <a:off x="7760684" y="4204823"/>
                <a:ext cx="223162" cy="476497"/>
              </a:xfrm>
              <a:custGeom>
                <a:rect b="b" l="l" r="r" t="t"/>
                <a:pathLst>
                  <a:path extrusionOk="0" fill="none" h="6901" w="3232">
                    <a:moveTo>
                      <a:pt x="3232" y="1"/>
                    </a:moveTo>
                    <a:lnTo>
                      <a:pt x="1" y="6901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2" name="Google Shape;4752;p128"/>
              <p:cNvSpPr/>
              <p:nvPr/>
            </p:nvSpPr>
            <p:spPr>
              <a:xfrm flipH="1">
                <a:off x="7817372" y="4186802"/>
                <a:ext cx="133262" cy="130293"/>
              </a:xfrm>
              <a:custGeom>
                <a:rect b="b" l="l" r="r" t="t"/>
                <a:pathLst>
                  <a:path extrusionOk="0" fill="none" h="1887" w="1930">
                    <a:moveTo>
                      <a:pt x="1" y="0"/>
                    </a:moveTo>
                    <a:lnTo>
                      <a:pt x="1929" y="1886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3" name="Google Shape;4753;p128"/>
              <p:cNvSpPr/>
              <p:nvPr/>
            </p:nvSpPr>
            <p:spPr>
              <a:xfrm flipH="1">
                <a:off x="7948908" y="4549367"/>
                <a:ext cx="65181" cy="52131"/>
              </a:xfrm>
              <a:custGeom>
                <a:rect b="b" l="l" r="r" t="t"/>
                <a:pathLst>
                  <a:path extrusionOk="0" fill="none" h="755" w="944">
                    <a:moveTo>
                      <a:pt x="1" y="0"/>
                    </a:moveTo>
                    <a:lnTo>
                      <a:pt x="944" y="755"/>
                    </a:lnTo>
                  </a:path>
                </a:pathLst>
              </a:custGeom>
              <a:noFill/>
              <a:ln cap="rnd" cmpd="sng" w="2425">
                <a:solidFill>
                  <a:srgbClr val="E8DC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4" name="Google Shape;4754;p128"/>
              <p:cNvSpPr/>
              <p:nvPr/>
            </p:nvSpPr>
            <p:spPr>
              <a:xfrm flipH="1">
                <a:off x="8177869" y="3858622"/>
                <a:ext cx="107645" cy="99221"/>
              </a:xfrm>
              <a:custGeom>
                <a:rect b="b" l="l" r="r" t="t"/>
                <a:pathLst>
                  <a:path extrusionOk="0" fill="none" h="1437" w="1559">
                    <a:moveTo>
                      <a:pt x="1559" y="1437"/>
                    </a:moveTo>
                    <a:lnTo>
                      <a:pt x="1" y="1"/>
                    </a:lnTo>
                  </a:path>
                </a:pathLst>
              </a:custGeom>
              <a:noFill/>
              <a:ln cap="rnd" cmpd="sng" w="2425">
                <a:solidFill>
                  <a:srgbClr val="E8DC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5" name="Google Shape;4755;p128"/>
              <p:cNvSpPr/>
              <p:nvPr/>
            </p:nvSpPr>
            <p:spPr>
              <a:xfrm flipH="1">
                <a:off x="7370359" y="2127481"/>
                <a:ext cx="649599" cy="585730"/>
              </a:xfrm>
              <a:custGeom>
                <a:rect b="b" l="l" r="r" t="t"/>
                <a:pathLst>
                  <a:path extrusionOk="0" h="8483" w="9408">
                    <a:moveTo>
                      <a:pt x="4758" y="0"/>
                    </a:moveTo>
                    <a:cubicBezTo>
                      <a:pt x="4558" y="0"/>
                      <a:pt x="4355" y="13"/>
                      <a:pt x="4150" y="40"/>
                    </a:cubicBezTo>
                    <a:cubicBezTo>
                      <a:pt x="1723" y="362"/>
                      <a:pt x="1" y="2498"/>
                      <a:pt x="305" y="4817"/>
                    </a:cubicBezTo>
                    <a:cubicBezTo>
                      <a:pt x="583" y="6946"/>
                      <a:pt x="2465" y="8483"/>
                      <a:pt x="4650" y="8483"/>
                    </a:cubicBezTo>
                    <a:cubicBezTo>
                      <a:pt x="4850" y="8483"/>
                      <a:pt x="5053" y="8470"/>
                      <a:pt x="5258" y="8443"/>
                    </a:cubicBezTo>
                    <a:cubicBezTo>
                      <a:pt x="7686" y="8121"/>
                      <a:pt x="9408" y="5985"/>
                      <a:pt x="9103" y="3667"/>
                    </a:cubicBezTo>
                    <a:cubicBezTo>
                      <a:pt x="8825" y="1537"/>
                      <a:pt x="6943" y="0"/>
                      <a:pt x="4758" y="0"/>
                    </a:cubicBezTo>
                    <a:close/>
                  </a:path>
                </a:pathLst>
              </a:custGeom>
              <a:solidFill>
                <a:srgbClr val="752C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6" name="Google Shape;4756;p128"/>
              <p:cNvSpPr/>
              <p:nvPr/>
            </p:nvSpPr>
            <p:spPr>
              <a:xfrm flipH="1">
                <a:off x="7293924" y="2444475"/>
                <a:ext cx="181112" cy="155564"/>
              </a:xfrm>
              <a:custGeom>
                <a:rect b="b" l="l" r="r" t="t"/>
                <a:pathLst>
                  <a:path extrusionOk="0" h="2253" w="2623">
                    <a:moveTo>
                      <a:pt x="1283" y="0"/>
                    </a:moveTo>
                    <a:cubicBezTo>
                      <a:pt x="1131" y="0"/>
                      <a:pt x="973" y="33"/>
                      <a:pt x="816" y="104"/>
                    </a:cubicBezTo>
                    <a:cubicBezTo>
                      <a:pt x="250" y="359"/>
                      <a:pt x="1" y="1023"/>
                      <a:pt x="250" y="1589"/>
                    </a:cubicBezTo>
                    <a:cubicBezTo>
                      <a:pt x="452" y="2033"/>
                      <a:pt x="865" y="2252"/>
                      <a:pt x="1277" y="2252"/>
                    </a:cubicBezTo>
                    <a:cubicBezTo>
                      <a:pt x="1711" y="2252"/>
                      <a:pt x="2144" y="2009"/>
                      <a:pt x="2325" y="1528"/>
                    </a:cubicBezTo>
                    <a:cubicBezTo>
                      <a:pt x="2622" y="752"/>
                      <a:pt x="2018" y="0"/>
                      <a:pt x="1283" y="0"/>
                    </a:cubicBezTo>
                    <a:close/>
                  </a:path>
                </a:pathLst>
              </a:custGeom>
              <a:solidFill>
                <a:srgbClr val="FF90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7" name="Google Shape;4757;p128"/>
              <p:cNvSpPr/>
              <p:nvPr/>
            </p:nvSpPr>
            <p:spPr>
              <a:xfrm flipH="1">
                <a:off x="7531648" y="2563800"/>
                <a:ext cx="257202" cy="517175"/>
              </a:xfrm>
              <a:custGeom>
                <a:rect b="b" l="l" r="r" t="t"/>
                <a:pathLst>
                  <a:path extrusionOk="0" h="7358" w="3725">
                    <a:moveTo>
                      <a:pt x="298" y="0"/>
                    </a:moveTo>
                    <a:lnTo>
                      <a:pt x="0" y="7357"/>
                    </a:lnTo>
                    <a:lnTo>
                      <a:pt x="3724" y="7357"/>
                    </a:lnTo>
                    <a:lnTo>
                      <a:pt x="3207" y="246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8" name="Google Shape;4758;p128"/>
              <p:cNvSpPr/>
              <p:nvPr/>
            </p:nvSpPr>
            <p:spPr>
              <a:xfrm flipH="1">
                <a:off x="7547673" y="2728050"/>
                <a:ext cx="184081" cy="189535"/>
              </a:xfrm>
              <a:custGeom>
                <a:rect b="b" l="l" r="r" t="t"/>
                <a:pathLst>
                  <a:path extrusionOk="0" h="2745" w="2666">
                    <a:moveTo>
                      <a:pt x="1" y="1"/>
                    </a:moveTo>
                    <a:lnTo>
                      <a:pt x="2666" y="2745"/>
                    </a:lnTo>
                    <a:lnTo>
                      <a:pt x="2380" y="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9" name="Google Shape;4759;p128"/>
              <p:cNvSpPr/>
              <p:nvPr/>
            </p:nvSpPr>
            <p:spPr>
              <a:xfrm flipH="1">
                <a:off x="7333764" y="2162280"/>
                <a:ext cx="560873" cy="626537"/>
              </a:xfrm>
              <a:custGeom>
                <a:rect b="b" l="l" r="r" t="t"/>
                <a:pathLst>
                  <a:path extrusionOk="0" h="9074" w="8123">
                    <a:moveTo>
                      <a:pt x="4545" y="1"/>
                    </a:moveTo>
                    <a:cubicBezTo>
                      <a:pt x="2191" y="1"/>
                      <a:pt x="0" y="2336"/>
                      <a:pt x="1106" y="6089"/>
                    </a:cubicBezTo>
                    <a:cubicBezTo>
                      <a:pt x="1966" y="9009"/>
                      <a:pt x="4294" y="9065"/>
                      <a:pt x="4473" y="9065"/>
                    </a:cubicBezTo>
                    <a:cubicBezTo>
                      <a:pt x="4480" y="9065"/>
                      <a:pt x="4483" y="9065"/>
                      <a:pt x="4483" y="9065"/>
                    </a:cubicBezTo>
                    <a:cubicBezTo>
                      <a:pt x="4578" y="9071"/>
                      <a:pt x="4671" y="9073"/>
                      <a:pt x="4761" y="9073"/>
                    </a:cubicBezTo>
                    <a:cubicBezTo>
                      <a:pt x="6659" y="9073"/>
                      <a:pt x="7571" y="7817"/>
                      <a:pt x="7879" y="6272"/>
                    </a:cubicBezTo>
                    <a:cubicBezTo>
                      <a:pt x="8122" y="5024"/>
                      <a:pt x="7708" y="3126"/>
                      <a:pt x="7337" y="2025"/>
                    </a:cubicBezTo>
                    <a:cubicBezTo>
                      <a:pt x="7215" y="1653"/>
                      <a:pt x="6869" y="814"/>
                      <a:pt x="6540" y="601"/>
                    </a:cubicBezTo>
                    <a:cubicBezTo>
                      <a:pt x="5911" y="193"/>
                      <a:pt x="5222" y="1"/>
                      <a:pt x="4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0" name="Google Shape;4760;p128"/>
              <p:cNvSpPr/>
              <p:nvPr/>
            </p:nvSpPr>
            <p:spPr>
              <a:xfrm flipH="1">
                <a:off x="7411098" y="2493636"/>
                <a:ext cx="26100" cy="55928"/>
              </a:xfrm>
              <a:custGeom>
                <a:rect b="b" l="l" r="r" t="t"/>
                <a:pathLst>
                  <a:path extrusionOk="0" fill="none" h="810" w="378">
                    <a:moveTo>
                      <a:pt x="6" y="0"/>
                    </a:moveTo>
                    <a:lnTo>
                      <a:pt x="353" y="560"/>
                    </a:lnTo>
                    <a:cubicBezTo>
                      <a:pt x="377" y="627"/>
                      <a:pt x="347" y="694"/>
                      <a:pt x="286" y="718"/>
                    </a:cubicBezTo>
                    <a:lnTo>
                      <a:pt x="0" y="810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1" name="Google Shape;4761;p128"/>
              <p:cNvSpPr/>
              <p:nvPr/>
            </p:nvSpPr>
            <p:spPr>
              <a:xfrm flipH="1">
                <a:off x="7516878" y="2444406"/>
                <a:ext cx="47228" cy="40186"/>
              </a:xfrm>
              <a:custGeom>
                <a:rect b="b" l="l" r="r" t="t"/>
                <a:pathLst>
                  <a:path extrusionOk="0" h="582" w="684">
                    <a:moveTo>
                      <a:pt x="303" y="1"/>
                    </a:moveTo>
                    <a:cubicBezTo>
                      <a:pt x="295" y="1"/>
                      <a:pt x="288" y="1"/>
                      <a:pt x="281" y="1"/>
                    </a:cubicBezTo>
                    <a:cubicBezTo>
                      <a:pt x="122" y="14"/>
                      <a:pt x="1" y="154"/>
                      <a:pt x="13" y="318"/>
                    </a:cubicBezTo>
                    <a:cubicBezTo>
                      <a:pt x="28" y="481"/>
                      <a:pt x="165" y="582"/>
                      <a:pt x="304" y="582"/>
                    </a:cubicBezTo>
                    <a:cubicBezTo>
                      <a:pt x="384" y="582"/>
                      <a:pt x="464" y="549"/>
                      <a:pt x="524" y="476"/>
                    </a:cubicBezTo>
                    <a:cubicBezTo>
                      <a:pt x="683" y="287"/>
                      <a:pt x="545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2" name="Google Shape;4762;p128"/>
              <p:cNvSpPr/>
              <p:nvPr/>
            </p:nvSpPr>
            <p:spPr>
              <a:xfrm flipH="1">
                <a:off x="7361107" y="2425073"/>
                <a:ext cx="43776" cy="37079"/>
              </a:xfrm>
              <a:custGeom>
                <a:rect b="b" l="l" r="r" t="t"/>
                <a:pathLst>
                  <a:path extrusionOk="0" h="537" w="634">
                    <a:moveTo>
                      <a:pt x="285" y="0"/>
                    </a:moveTo>
                    <a:cubicBezTo>
                      <a:pt x="276" y="0"/>
                      <a:pt x="266" y="0"/>
                      <a:pt x="256" y="1"/>
                    </a:cubicBezTo>
                    <a:cubicBezTo>
                      <a:pt x="110" y="14"/>
                      <a:pt x="1" y="141"/>
                      <a:pt x="13" y="294"/>
                    </a:cubicBezTo>
                    <a:cubicBezTo>
                      <a:pt x="25" y="444"/>
                      <a:pt x="149" y="536"/>
                      <a:pt x="279" y="536"/>
                    </a:cubicBezTo>
                    <a:cubicBezTo>
                      <a:pt x="354" y="536"/>
                      <a:pt x="430" y="506"/>
                      <a:pt x="488" y="440"/>
                    </a:cubicBezTo>
                    <a:cubicBezTo>
                      <a:pt x="633" y="265"/>
                      <a:pt x="505" y="0"/>
                      <a:pt x="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3" name="Google Shape;4763;p128"/>
              <p:cNvSpPr/>
              <p:nvPr/>
            </p:nvSpPr>
            <p:spPr>
              <a:xfrm flipH="1">
                <a:off x="7512804" y="2302031"/>
                <a:ext cx="141616" cy="61452"/>
              </a:xfrm>
              <a:custGeom>
                <a:rect b="b" l="l" r="r" t="t"/>
                <a:pathLst>
                  <a:path extrusionOk="0" h="890" w="2051">
                    <a:moveTo>
                      <a:pt x="1158" y="1"/>
                    </a:moveTo>
                    <a:cubicBezTo>
                      <a:pt x="1079" y="1"/>
                      <a:pt x="996" y="10"/>
                      <a:pt x="913" y="31"/>
                    </a:cubicBezTo>
                    <a:cubicBezTo>
                      <a:pt x="323" y="183"/>
                      <a:pt x="0" y="889"/>
                      <a:pt x="0" y="889"/>
                    </a:cubicBezTo>
                    <a:lnTo>
                      <a:pt x="2051" y="347"/>
                    </a:lnTo>
                    <a:cubicBezTo>
                      <a:pt x="2051" y="347"/>
                      <a:pt x="1650" y="1"/>
                      <a:pt x="1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4" name="Google Shape;4764;p128"/>
              <p:cNvSpPr/>
              <p:nvPr/>
            </p:nvSpPr>
            <p:spPr>
              <a:xfrm flipH="1">
                <a:off x="7340531" y="2280143"/>
                <a:ext cx="112202" cy="45088"/>
              </a:xfrm>
              <a:custGeom>
                <a:rect b="b" l="l" r="r" t="t"/>
                <a:pathLst>
                  <a:path extrusionOk="0" h="653" w="1625">
                    <a:moveTo>
                      <a:pt x="798" y="0"/>
                    </a:moveTo>
                    <a:cubicBezTo>
                      <a:pt x="346" y="0"/>
                      <a:pt x="0" y="543"/>
                      <a:pt x="0" y="543"/>
                    </a:cubicBezTo>
                    <a:lnTo>
                      <a:pt x="1625" y="652"/>
                    </a:lnTo>
                    <a:cubicBezTo>
                      <a:pt x="1625" y="652"/>
                      <a:pt x="1302" y="32"/>
                      <a:pt x="834" y="1"/>
                    </a:cubicBezTo>
                    <a:cubicBezTo>
                      <a:pt x="822" y="0"/>
                      <a:pt x="80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5" name="Google Shape;4765;p128"/>
              <p:cNvSpPr/>
              <p:nvPr/>
            </p:nvSpPr>
            <p:spPr>
              <a:xfrm flipH="1">
                <a:off x="7420350" y="2582706"/>
                <a:ext cx="107231" cy="39564"/>
              </a:xfrm>
              <a:custGeom>
                <a:rect b="b" l="l" r="r" t="t"/>
                <a:pathLst>
                  <a:path extrusionOk="0" fill="none" h="573" w="1553">
                    <a:moveTo>
                      <a:pt x="1553" y="92"/>
                    </a:moveTo>
                    <a:cubicBezTo>
                      <a:pt x="1553" y="92"/>
                      <a:pt x="494" y="572"/>
                      <a:pt x="1" y="0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6" name="Google Shape;4766;p128"/>
              <p:cNvSpPr/>
              <p:nvPr/>
            </p:nvSpPr>
            <p:spPr>
              <a:xfrm flipH="1">
                <a:off x="7295581" y="2356233"/>
                <a:ext cx="418911" cy="63524"/>
              </a:xfrm>
              <a:custGeom>
                <a:rect b="b" l="l" r="r" t="t"/>
                <a:pathLst>
                  <a:path extrusionOk="0" h="920" w="6067">
                    <a:moveTo>
                      <a:pt x="6036" y="1"/>
                    </a:moveTo>
                    <a:lnTo>
                      <a:pt x="0" y="542"/>
                    </a:lnTo>
                    <a:lnTo>
                      <a:pt x="37" y="919"/>
                    </a:lnTo>
                    <a:lnTo>
                      <a:pt x="6067" y="378"/>
                    </a:lnTo>
                    <a:lnTo>
                      <a:pt x="60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7" name="Google Shape;4767;p128"/>
              <p:cNvSpPr/>
              <p:nvPr/>
            </p:nvSpPr>
            <p:spPr>
              <a:xfrm flipH="1">
                <a:off x="7711937" y="2393242"/>
                <a:ext cx="62212" cy="71878"/>
              </a:xfrm>
              <a:custGeom>
                <a:rect b="b" l="l" r="r" t="t"/>
                <a:pathLst>
                  <a:path extrusionOk="0" h="1041" w="901">
                    <a:moveTo>
                      <a:pt x="864" y="0"/>
                    </a:moveTo>
                    <a:lnTo>
                      <a:pt x="0" y="651"/>
                    </a:lnTo>
                    <a:lnTo>
                      <a:pt x="37" y="1041"/>
                    </a:lnTo>
                    <a:lnTo>
                      <a:pt x="901" y="377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8" name="Google Shape;4768;p128"/>
              <p:cNvSpPr/>
              <p:nvPr/>
            </p:nvSpPr>
            <p:spPr>
              <a:xfrm flipH="1">
                <a:off x="7734999" y="2230637"/>
                <a:ext cx="250919" cy="354628"/>
              </a:xfrm>
              <a:custGeom>
                <a:rect b="b" l="l" r="r" t="t"/>
                <a:pathLst>
                  <a:path extrusionOk="0" h="5136" w="3634">
                    <a:moveTo>
                      <a:pt x="2532" y="0"/>
                    </a:moveTo>
                    <a:lnTo>
                      <a:pt x="0" y="2909"/>
                    </a:lnTo>
                    <a:lnTo>
                      <a:pt x="3146" y="5136"/>
                    </a:lnTo>
                    <a:lnTo>
                      <a:pt x="3487" y="2805"/>
                    </a:lnTo>
                    <a:cubicBezTo>
                      <a:pt x="3633" y="1838"/>
                      <a:pt x="3329" y="858"/>
                      <a:pt x="2666" y="140"/>
                    </a:cubicBezTo>
                    <a:lnTo>
                      <a:pt x="2532" y="0"/>
                    </a:lnTo>
                    <a:close/>
                  </a:path>
                </a:pathLst>
              </a:custGeom>
              <a:solidFill>
                <a:srgbClr val="752C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9" name="Google Shape;4769;p128"/>
              <p:cNvSpPr/>
              <p:nvPr/>
            </p:nvSpPr>
            <p:spPr>
              <a:xfrm flipH="1">
                <a:off x="7745494" y="2485420"/>
                <a:ext cx="180352" cy="154597"/>
              </a:xfrm>
              <a:custGeom>
                <a:rect b="b" l="l" r="r" t="t"/>
                <a:pathLst>
                  <a:path extrusionOk="0" h="2239" w="2612">
                    <a:moveTo>
                      <a:pt x="1278" y="0"/>
                    </a:moveTo>
                    <a:cubicBezTo>
                      <a:pt x="1127" y="0"/>
                      <a:pt x="971" y="32"/>
                      <a:pt x="816" y="101"/>
                    </a:cubicBezTo>
                    <a:cubicBezTo>
                      <a:pt x="256" y="351"/>
                      <a:pt x="1" y="1014"/>
                      <a:pt x="250" y="1580"/>
                    </a:cubicBezTo>
                    <a:cubicBezTo>
                      <a:pt x="448" y="2021"/>
                      <a:pt x="859" y="2239"/>
                      <a:pt x="1269" y="2239"/>
                    </a:cubicBezTo>
                    <a:cubicBezTo>
                      <a:pt x="1702" y="2239"/>
                      <a:pt x="2135" y="1997"/>
                      <a:pt x="2319" y="1519"/>
                    </a:cubicBezTo>
                    <a:cubicBezTo>
                      <a:pt x="2612" y="751"/>
                      <a:pt x="2012" y="0"/>
                      <a:pt x="1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0" name="Google Shape;4770;p128"/>
              <p:cNvSpPr/>
              <p:nvPr/>
            </p:nvSpPr>
            <p:spPr>
              <a:xfrm flipH="1">
                <a:off x="7807706" y="2520910"/>
                <a:ext cx="67736" cy="56412"/>
              </a:xfrm>
              <a:custGeom>
                <a:rect b="b" l="l" r="r" t="t"/>
                <a:pathLst>
                  <a:path extrusionOk="0" fill="none" h="817" w="981">
                    <a:moveTo>
                      <a:pt x="1" y="348"/>
                    </a:moveTo>
                    <a:cubicBezTo>
                      <a:pt x="1" y="348"/>
                      <a:pt x="725" y="1"/>
                      <a:pt x="980" y="816"/>
                    </a:cubicBez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1" name="Google Shape;4771;p128"/>
              <p:cNvSpPr/>
              <p:nvPr/>
            </p:nvSpPr>
            <p:spPr>
              <a:xfrm flipH="1">
                <a:off x="7858110" y="2198254"/>
                <a:ext cx="248364" cy="408485"/>
              </a:xfrm>
              <a:custGeom>
                <a:rect b="b" l="l" r="r" t="t"/>
                <a:pathLst>
                  <a:path extrusionOk="0" h="5916" w="3597">
                    <a:moveTo>
                      <a:pt x="2610" y="1"/>
                    </a:moveTo>
                    <a:cubicBezTo>
                      <a:pt x="2610" y="1"/>
                      <a:pt x="0" y="2684"/>
                      <a:pt x="2379" y="5915"/>
                    </a:cubicBezTo>
                    <a:lnTo>
                      <a:pt x="3596" y="780"/>
                    </a:lnTo>
                    <a:lnTo>
                      <a:pt x="2610" y="1"/>
                    </a:lnTo>
                    <a:close/>
                  </a:path>
                </a:pathLst>
              </a:custGeom>
              <a:solidFill>
                <a:srgbClr val="752C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2" name="Google Shape;4772;p128"/>
              <p:cNvSpPr/>
              <p:nvPr/>
            </p:nvSpPr>
            <p:spPr>
              <a:xfrm flipH="1">
                <a:off x="7414894" y="2097100"/>
                <a:ext cx="579447" cy="242426"/>
              </a:xfrm>
              <a:custGeom>
                <a:rect b="b" l="l" r="r" t="t"/>
                <a:pathLst>
                  <a:path extrusionOk="0" h="3511" w="8392">
                    <a:moveTo>
                      <a:pt x="4709" y="1"/>
                    </a:moveTo>
                    <a:cubicBezTo>
                      <a:pt x="3860" y="1"/>
                      <a:pt x="3037" y="132"/>
                      <a:pt x="2264" y="504"/>
                    </a:cubicBezTo>
                    <a:cubicBezTo>
                      <a:pt x="1352" y="948"/>
                      <a:pt x="354" y="1813"/>
                      <a:pt x="1" y="3510"/>
                    </a:cubicBezTo>
                    <a:lnTo>
                      <a:pt x="2994" y="2744"/>
                    </a:lnTo>
                    <a:cubicBezTo>
                      <a:pt x="2994" y="2744"/>
                      <a:pt x="3581" y="1856"/>
                      <a:pt x="4834" y="1856"/>
                    </a:cubicBezTo>
                    <a:cubicBezTo>
                      <a:pt x="5030" y="1856"/>
                      <a:pt x="5242" y="1878"/>
                      <a:pt x="5471" y="1928"/>
                    </a:cubicBezTo>
                    <a:cubicBezTo>
                      <a:pt x="6177" y="2086"/>
                      <a:pt x="6802" y="2132"/>
                      <a:pt x="7290" y="2132"/>
                    </a:cubicBezTo>
                    <a:cubicBezTo>
                      <a:pt x="7967" y="2132"/>
                      <a:pt x="8380" y="2044"/>
                      <a:pt x="8380" y="2044"/>
                    </a:cubicBezTo>
                    <a:cubicBezTo>
                      <a:pt x="8380" y="2044"/>
                      <a:pt x="8392" y="97"/>
                      <a:pt x="4990" y="5"/>
                    </a:cubicBezTo>
                    <a:cubicBezTo>
                      <a:pt x="4896" y="2"/>
                      <a:pt x="4803" y="1"/>
                      <a:pt x="4709" y="1"/>
                    </a:cubicBezTo>
                    <a:close/>
                  </a:path>
                </a:pathLst>
              </a:custGeom>
              <a:solidFill>
                <a:srgbClr val="752C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3" name="Google Shape;4773;p128"/>
              <p:cNvSpPr/>
              <p:nvPr/>
            </p:nvSpPr>
            <p:spPr>
              <a:xfrm flipH="1">
                <a:off x="7297652" y="2355819"/>
                <a:ext cx="416840" cy="186912"/>
              </a:xfrm>
              <a:custGeom>
                <a:rect b="b" l="l" r="r" t="t"/>
                <a:pathLst>
                  <a:path extrusionOk="0" h="2707" w="6037">
                    <a:moveTo>
                      <a:pt x="6036" y="0"/>
                    </a:moveTo>
                    <a:lnTo>
                      <a:pt x="0" y="542"/>
                    </a:lnTo>
                    <a:lnTo>
                      <a:pt x="420" y="1838"/>
                    </a:lnTo>
                    <a:cubicBezTo>
                      <a:pt x="591" y="2363"/>
                      <a:pt x="1052" y="2707"/>
                      <a:pt x="1551" y="2707"/>
                    </a:cubicBezTo>
                    <a:cubicBezTo>
                      <a:pt x="1583" y="2707"/>
                      <a:pt x="1616" y="2705"/>
                      <a:pt x="1649" y="2702"/>
                    </a:cubicBezTo>
                    <a:lnTo>
                      <a:pt x="3146" y="2568"/>
                    </a:lnTo>
                    <a:cubicBezTo>
                      <a:pt x="3310" y="2550"/>
                      <a:pt x="3456" y="2453"/>
                      <a:pt x="3542" y="2307"/>
                    </a:cubicBezTo>
                    <a:cubicBezTo>
                      <a:pt x="3743" y="1962"/>
                      <a:pt x="3896" y="1842"/>
                      <a:pt x="4014" y="1842"/>
                    </a:cubicBezTo>
                    <a:cubicBezTo>
                      <a:pt x="4144" y="1842"/>
                      <a:pt x="4229" y="1991"/>
                      <a:pt x="4284" y="2142"/>
                    </a:cubicBezTo>
                    <a:cubicBezTo>
                      <a:pt x="4337" y="2314"/>
                      <a:pt x="4495" y="2429"/>
                      <a:pt x="4677" y="2429"/>
                    </a:cubicBezTo>
                    <a:cubicBezTo>
                      <a:pt x="4682" y="2429"/>
                      <a:pt x="4687" y="2428"/>
                      <a:pt x="4692" y="2428"/>
                    </a:cubicBezTo>
                    <a:lnTo>
                      <a:pt x="5264" y="2374"/>
                    </a:lnTo>
                    <a:cubicBezTo>
                      <a:pt x="5677" y="2337"/>
                      <a:pt x="5994" y="1972"/>
                      <a:pt x="6000" y="1528"/>
                    </a:cubicBezTo>
                    <a:lnTo>
                      <a:pt x="6036" y="0"/>
                    </a:lnTo>
                    <a:close/>
                  </a:path>
                </a:pathLst>
              </a:custGeom>
              <a:solidFill>
                <a:srgbClr val="FFFFFF">
                  <a:alpha val="3799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4" name="Google Shape;4774;p128"/>
            <p:cNvGrpSpPr/>
            <p:nvPr/>
          </p:nvGrpSpPr>
          <p:grpSpPr>
            <a:xfrm>
              <a:off x="5483115" y="3604065"/>
              <a:ext cx="2698124" cy="1531465"/>
              <a:chOff x="5782200" y="3450694"/>
              <a:chExt cx="2672203" cy="1516752"/>
            </a:xfrm>
          </p:grpSpPr>
          <p:sp>
            <p:nvSpPr>
              <p:cNvPr id="4775" name="Google Shape;4775;p128"/>
              <p:cNvSpPr/>
              <p:nvPr/>
            </p:nvSpPr>
            <p:spPr>
              <a:xfrm flipH="1">
                <a:off x="6328779" y="4836739"/>
                <a:ext cx="655123" cy="127807"/>
              </a:xfrm>
              <a:custGeom>
                <a:rect b="b" l="l" r="r" t="t"/>
                <a:pathLst>
                  <a:path extrusionOk="0" h="1851" w="9488">
                    <a:moveTo>
                      <a:pt x="1" y="0"/>
                    </a:moveTo>
                    <a:lnTo>
                      <a:pt x="1" y="1850"/>
                    </a:lnTo>
                    <a:lnTo>
                      <a:pt x="9487" y="1850"/>
                    </a:lnTo>
                    <a:lnTo>
                      <a:pt x="94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6" name="Google Shape;4776;p128"/>
              <p:cNvSpPr/>
              <p:nvPr/>
            </p:nvSpPr>
            <p:spPr>
              <a:xfrm flipH="1">
                <a:off x="6328779" y="4880446"/>
                <a:ext cx="655123" cy="40393"/>
              </a:xfrm>
              <a:custGeom>
                <a:rect b="b" l="l" r="r" t="t"/>
                <a:pathLst>
                  <a:path extrusionOk="0" h="585" w="9488">
                    <a:moveTo>
                      <a:pt x="1" y="0"/>
                    </a:moveTo>
                    <a:lnTo>
                      <a:pt x="1" y="584"/>
                    </a:lnTo>
                    <a:lnTo>
                      <a:pt x="9487" y="584"/>
                    </a:lnTo>
                    <a:lnTo>
                      <a:pt x="94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7" name="Google Shape;4777;p128"/>
              <p:cNvSpPr/>
              <p:nvPr/>
            </p:nvSpPr>
            <p:spPr>
              <a:xfrm flipH="1">
                <a:off x="5966212" y="4774114"/>
                <a:ext cx="44605" cy="80786"/>
              </a:xfrm>
              <a:custGeom>
                <a:rect b="b" l="l" r="r" t="t"/>
                <a:pathLst>
                  <a:path extrusionOk="0" h="1170" w="646">
                    <a:moveTo>
                      <a:pt x="0" y="1"/>
                    </a:moveTo>
                    <a:lnTo>
                      <a:pt x="0" y="1169"/>
                    </a:lnTo>
                    <a:lnTo>
                      <a:pt x="645" y="1169"/>
                    </a:lnTo>
                    <a:lnTo>
                      <a:pt x="64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8" name="Google Shape;4778;p128"/>
              <p:cNvSpPr/>
              <p:nvPr/>
            </p:nvSpPr>
            <p:spPr>
              <a:xfrm flipH="1">
                <a:off x="6376698" y="3914965"/>
                <a:ext cx="449223" cy="859227"/>
              </a:xfrm>
              <a:custGeom>
                <a:rect b="b" l="l" r="r" t="t"/>
                <a:pathLst>
                  <a:path extrusionOk="0" h="12444" w="6506">
                    <a:moveTo>
                      <a:pt x="2465" y="0"/>
                    </a:moveTo>
                    <a:cubicBezTo>
                      <a:pt x="1996" y="0"/>
                      <a:pt x="1926" y="676"/>
                      <a:pt x="2386" y="773"/>
                    </a:cubicBezTo>
                    <a:lnTo>
                      <a:pt x="2386" y="6432"/>
                    </a:lnTo>
                    <a:cubicBezTo>
                      <a:pt x="919" y="6864"/>
                      <a:pt x="1" y="8306"/>
                      <a:pt x="214" y="9815"/>
                    </a:cubicBezTo>
                    <a:cubicBezTo>
                      <a:pt x="433" y="11324"/>
                      <a:pt x="1729" y="12444"/>
                      <a:pt x="3250" y="12444"/>
                    </a:cubicBezTo>
                    <a:cubicBezTo>
                      <a:pt x="4777" y="12444"/>
                      <a:pt x="6073" y="11324"/>
                      <a:pt x="6292" y="9815"/>
                    </a:cubicBezTo>
                    <a:cubicBezTo>
                      <a:pt x="6505" y="8306"/>
                      <a:pt x="5587" y="6864"/>
                      <a:pt x="4120" y="6432"/>
                    </a:cubicBezTo>
                    <a:lnTo>
                      <a:pt x="4120" y="773"/>
                    </a:lnTo>
                    <a:cubicBezTo>
                      <a:pt x="4580" y="676"/>
                      <a:pt x="4510" y="0"/>
                      <a:pt x="4041" y="0"/>
                    </a:cubicBezTo>
                    <a:cubicBezTo>
                      <a:pt x="4039" y="0"/>
                      <a:pt x="4037" y="0"/>
                      <a:pt x="4035" y="0"/>
                    </a:cubicBezTo>
                    <a:lnTo>
                      <a:pt x="2471" y="0"/>
                    </a:lnTo>
                    <a:cubicBezTo>
                      <a:pt x="2469" y="0"/>
                      <a:pt x="2467" y="0"/>
                      <a:pt x="2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9" name="Google Shape;4779;p128"/>
              <p:cNvSpPr/>
              <p:nvPr/>
            </p:nvSpPr>
            <p:spPr>
              <a:xfrm flipH="1">
                <a:off x="6394927" y="4481286"/>
                <a:ext cx="415873" cy="254785"/>
              </a:xfrm>
              <a:custGeom>
                <a:rect b="b" l="l" r="r" t="t"/>
                <a:pathLst>
                  <a:path extrusionOk="0" h="3690" w="6023">
                    <a:moveTo>
                      <a:pt x="1151" y="1"/>
                    </a:moveTo>
                    <a:cubicBezTo>
                      <a:pt x="1078" y="1"/>
                      <a:pt x="1011" y="7"/>
                      <a:pt x="938" y="13"/>
                    </a:cubicBezTo>
                    <a:cubicBezTo>
                      <a:pt x="1" y="1601"/>
                      <a:pt x="1102" y="3615"/>
                      <a:pt x="2946" y="3688"/>
                    </a:cubicBezTo>
                    <a:cubicBezTo>
                      <a:pt x="2977" y="3689"/>
                      <a:pt x="3008" y="3690"/>
                      <a:pt x="3039" y="3690"/>
                    </a:cubicBezTo>
                    <a:cubicBezTo>
                      <a:pt x="4831" y="3690"/>
                      <a:pt x="6023" y="1798"/>
                      <a:pt x="5215" y="171"/>
                    </a:cubicBezTo>
                    <a:lnTo>
                      <a:pt x="5215" y="171"/>
                    </a:lnTo>
                    <a:cubicBezTo>
                      <a:pt x="4887" y="408"/>
                      <a:pt x="4503" y="548"/>
                      <a:pt x="4102" y="579"/>
                    </a:cubicBezTo>
                    <a:cubicBezTo>
                      <a:pt x="4049" y="583"/>
                      <a:pt x="3996" y="584"/>
                      <a:pt x="3944" y="584"/>
                    </a:cubicBezTo>
                    <a:cubicBezTo>
                      <a:pt x="3500" y="584"/>
                      <a:pt x="3065" y="454"/>
                      <a:pt x="2635" y="329"/>
                    </a:cubicBezTo>
                    <a:cubicBezTo>
                      <a:pt x="2161" y="189"/>
                      <a:pt x="1656" y="13"/>
                      <a:pt x="11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0" name="Google Shape;4780;p128"/>
              <p:cNvSpPr/>
              <p:nvPr/>
            </p:nvSpPr>
            <p:spPr>
              <a:xfrm flipH="1">
                <a:off x="6666215" y="4543498"/>
                <a:ext cx="51717" cy="44259"/>
              </a:xfrm>
              <a:custGeom>
                <a:rect b="b" l="l" r="r" t="t"/>
                <a:pathLst>
                  <a:path extrusionOk="0" h="641" w="749">
                    <a:moveTo>
                      <a:pt x="426" y="0"/>
                    </a:moveTo>
                    <a:cubicBezTo>
                      <a:pt x="140" y="0"/>
                      <a:pt x="0" y="347"/>
                      <a:pt x="201" y="548"/>
                    </a:cubicBezTo>
                    <a:cubicBezTo>
                      <a:pt x="266" y="612"/>
                      <a:pt x="345" y="641"/>
                      <a:pt x="423" y="641"/>
                    </a:cubicBezTo>
                    <a:cubicBezTo>
                      <a:pt x="589" y="641"/>
                      <a:pt x="749" y="511"/>
                      <a:pt x="749" y="317"/>
                    </a:cubicBezTo>
                    <a:cubicBezTo>
                      <a:pt x="749" y="140"/>
                      <a:pt x="603" y="0"/>
                      <a:pt x="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1" name="Google Shape;4781;p128"/>
              <p:cNvSpPr/>
              <p:nvPr/>
            </p:nvSpPr>
            <p:spPr>
              <a:xfrm flipH="1">
                <a:off x="6593093" y="4644720"/>
                <a:ext cx="30312" cy="30726"/>
              </a:xfrm>
              <a:custGeom>
                <a:rect b="b" l="l" r="r" t="t"/>
                <a:pathLst>
                  <a:path extrusionOk="0" h="445" w="439">
                    <a:moveTo>
                      <a:pt x="220" y="1"/>
                    </a:moveTo>
                    <a:cubicBezTo>
                      <a:pt x="98" y="1"/>
                      <a:pt x="1" y="104"/>
                      <a:pt x="1" y="226"/>
                    </a:cubicBezTo>
                    <a:cubicBezTo>
                      <a:pt x="1" y="347"/>
                      <a:pt x="98" y="445"/>
                      <a:pt x="220" y="445"/>
                    </a:cubicBezTo>
                    <a:cubicBezTo>
                      <a:pt x="341" y="445"/>
                      <a:pt x="439" y="347"/>
                      <a:pt x="439" y="226"/>
                    </a:cubicBezTo>
                    <a:cubicBezTo>
                      <a:pt x="439" y="104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2" name="Google Shape;4782;p128"/>
              <p:cNvSpPr/>
              <p:nvPr/>
            </p:nvSpPr>
            <p:spPr>
              <a:xfrm flipH="1">
                <a:off x="6513689" y="4577054"/>
                <a:ext cx="35352" cy="30588"/>
              </a:xfrm>
              <a:custGeom>
                <a:rect b="b" l="l" r="r" t="t"/>
                <a:pathLst>
                  <a:path extrusionOk="0" h="443" w="512">
                    <a:moveTo>
                      <a:pt x="293" y="1"/>
                    </a:moveTo>
                    <a:cubicBezTo>
                      <a:pt x="98" y="1"/>
                      <a:pt x="1" y="238"/>
                      <a:pt x="141" y="378"/>
                    </a:cubicBezTo>
                    <a:cubicBezTo>
                      <a:pt x="183" y="423"/>
                      <a:pt x="237" y="443"/>
                      <a:pt x="289" y="443"/>
                    </a:cubicBezTo>
                    <a:cubicBezTo>
                      <a:pt x="402" y="443"/>
                      <a:pt x="512" y="353"/>
                      <a:pt x="512" y="220"/>
                    </a:cubicBezTo>
                    <a:cubicBezTo>
                      <a:pt x="512" y="98"/>
                      <a:pt x="414" y="1"/>
                      <a:pt x="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3" name="Google Shape;4783;p128"/>
              <p:cNvSpPr/>
              <p:nvPr/>
            </p:nvSpPr>
            <p:spPr>
              <a:xfrm flipH="1">
                <a:off x="6532608" y="4459882"/>
                <a:ext cx="30312" cy="30726"/>
              </a:xfrm>
              <a:custGeom>
                <a:rect b="b" l="l" r="r" t="t"/>
                <a:pathLst>
                  <a:path extrusionOk="0" h="445" w="439">
                    <a:moveTo>
                      <a:pt x="220" y="0"/>
                    </a:moveTo>
                    <a:cubicBezTo>
                      <a:pt x="98" y="0"/>
                      <a:pt x="1" y="104"/>
                      <a:pt x="1" y="219"/>
                    </a:cubicBezTo>
                    <a:cubicBezTo>
                      <a:pt x="1" y="341"/>
                      <a:pt x="98" y="444"/>
                      <a:pt x="220" y="444"/>
                    </a:cubicBezTo>
                    <a:cubicBezTo>
                      <a:pt x="342" y="444"/>
                      <a:pt x="439" y="341"/>
                      <a:pt x="439" y="219"/>
                    </a:cubicBezTo>
                    <a:cubicBezTo>
                      <a:pt x="439" y="104"/>
                      <a:pt x="342" y="0"/>
                      <a:pt x="2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4" name="Google Shape;4784;p128"/>
              <p:cNvSpPr/>
              <p:nvPr/>
            </p:nvSpPr>
            <p:spPr>
              <a:xfrm flipH="1">
                <a:off x="6586810" y="4378752"/>
                <a:ext cx="42878" cy="42533"/>
              </a:xfrm>
              <a:custGeom>
                <a:rect b="b" l="l" r="r" t="t"/>
                <a:pathLst>
                  <a:path extrusionOk="0" h="616" w="621">
                    <a:moveTo>
                      <a:pt x="311" y="1"/>
                    </a:moveTo>
                    <a:cubicBezTo>
                      <a:pt x="140" y="1"/>
                      <a:pt x="0" y="135"/>
                      <a:pt x="0" y="305"/>
                    </a:cubicBezTo>
                    <a:cubicBezTo>
                      <a:pt x="0" y="482"/>
                      <a:pt x="140" y="615"/>
                      <a:pt x="311" y="615"/>
                    </a:cubicBezTo>
                    <a:cubicBezTo>
                      <a:pt x="481" y="615"/>
                      <a:pt x="621" y="482"/>
                      <a:pt x="621" y="305"/>
                    </a:cubicBezTo>
                    <a:cubicBezTo>
                      <a:pt x="621" y="135"/>
                      <a:pt x="481" y="1"/>
                      <a:pt x="3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5" name="Google Shape;4785;p128"/>
              <p:cNvSpPr/>
              <p:nvPr/>
            </p:nvSpPr>
            <p:spPr>
              <a:xfrm flipH="1">
                <a:off x="5994382" y="3450694"/>
                <a:ext cx="929448" cy="1426038"/>
              </a:xfrm>
              <a:custGeom>
                <a:rect b="b" l="l" r="r" t="t"/>
                <a:pathLst>
                  <a:path extrusionOk="0" fill="none" h="20653" w="13461">
                    <a:moveTo>
                      <a:pt x="1" y="20652"/>
                    </a:moveTo>
                    <a:lnTo>
                      <a:pt x="1" y="8781"/>
                    </a:lnTo>
                    <a:lnTo>
                      <a:pt x="7589" y="8781"/>
                    </a:lnTo>
                    <a:cubicBezTo>
                      <a:pt x="8155" y="8781"/>
                      <a:pt x="8611" y="8318"/>
                      <a:pt x="8611" y="7753"/>
                    </a:cubicBezTo>
                    <a:lnTo>
                      <a:pt x="8611" y="1723"/>
                    </a:lnTo>
                    <a:cubicBezTo>
                      <a:pt x="8611" y="773"/>
                      <a:pt x="9384" y="1"/>
                      <a:pt x="10339" y="1"/>
                    </a:cubicBezTo>
                    <a:lnTo>
                      <a:pt x="11739" y="1"/>
                    </a:lnTo>
                    <a:cubicBezTo>
                      <a:pt x="12688" y="1"/>
                      <a:pt x="13461" y="773"/>
                      <a:pt x="13461" y="1723"/>
                    </a:cubicBezTo>
                    <a:lnTo>
                      <a:pt x="13461" y="11349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6" name="Google Shape;4786;p128"/>
              <p:cNvSpPr/>
              <p:nvPr/>
            </p:nvSpPr>
            <p:spPr>
              <a:xfrm flipH="1">
                <a:off x="6864933" y="3997683"/>
                <a:ext cx="118140" cy="118140"/>
              </a:xfrm>
              <a:custGeom>
                <a:rect b="b" l="l" r="r" t="t"/>
                <a:pathLst>
                  <a:path extrusionOk="0" h="1711" w="1711">
                    <a:moveTo>
                      <a:pt x="859" y="1"/>
                    </a:moveTo>
                    <a:cubicBezTo>
                      <a:pt x="384" y="1"/>
                      <a:pt x="1" y="384"/>
                      <a:pt x="1" y="859"/>
                    </a:cubicBezTo>
                    <a:cubicBezTo>
                      <a:pt x="1" y="1327"/>
                      <a:pt x="384" y="1711"/>
                      <a:pt x="859" y="1711"/>
                    </a:cubicBezTo>
                    <a:cubicBezTo>
                      <a:pt x="1327" y="1711"/>
                      <a:pt x="1711" y="1327"/>
                      <a:pt x="1711" y="859"/>
                    </a:cubicBezTo>
                    <a:cubicBezTo>
                      <a:pt x="1711" y="384"/>
                      <a:pt x="1327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7" name="Google Shape;4787;p128"/>
              <p:cNvSpPr/>
              <p:nvPr/>
            </p:nvSpPr>
            <p:spPr>
              <a:xfrm flipH="1">
                <a:off x="5946879" y="4657770"/>
                <a:ext cx="83271" cy="143343"/>
              </a:xfrm>
              <a:custGeom>
                <a:rect b="b" l="l" r="r" t="t"/>
                <a:pathLst>
                  <a:path extrusionOk="0" h="2076" w="1206">
                    <a:moveTo>
                      <a:pt x="603" y="0"/>
                    </a:moveTo>
                    <a:cubicBezTo>
                      <a:pt x="603" y="0"/>
                      <a:pt x="0" y="1162"/>
                      <a:pt x="0" y="1497"/>
                    </a:cubicBezTo>
                    <a:cubicBezTo>
                      <a:pt x="13" y="1820"/>
                      <a:pt x="280" y="2075"/>
                      <a:pt x="603" y="2075"/>
                    </a:cubicBezTo>
                    <a:cubicBezTo>
                      <a:pt x="925" y="2075"/>
                      <a:pt x="1193" y="1820"/>
                      <a:pt x="1205" y="1497"/>
                    </a:cubicBezTo>
                    <a:cubicBezTo>
                      <a:pt x="1205" y="1162"/>
                      <a:pt x="603" y="0"/>
                      <a:pt x="6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8" name="Google Shape;4788;p128"/>
              <p:cNvSpPr/>
              <p:nvPr/>
            </p:nvSpPr>
            <p:spPr>
              <a:xfrm flipH="1">
                <a:off x="5966212" y="4703134"/>
                <a:ext cx="44605" cy="76919"/>
              </a:xfrm>
              <a:custGeom>
                <a:rect b="b" l="l" r="r" t="t"/>
                <a:pathLst>
                  <a:path extrusionOk="0" h="1114" w="646">
                    <a:moveTo>
                      <a:pt x="323" y="0"/>
                    </a:moveTo>
                    <a:cubicBezTo>
                      <a:pt x="323" y="0"/>
                      <a:pt x="0" y="627"/>
                      <a:pt x="0" y="804"/>
                    </a:cubicBezTo>
                    <a:cubicBezTo>
                      <a:pt x="9" y="1010"/>
                      <a:pt x="166" y="1114"/>
                      <a:pt x="323" y="1114"/>
                    </a:cubicBezTo>
                    <a:cubicBezTo>
                      <a:pt x="479" y="1114"/>
                      <a:pt x="636" y="1010"/>
                      <a:pt x="645" y="804"/>
                    </a:cubicBezTo>
                    <a:cubicBezTo>
                      <a:pt x="645" y="627"/>
                      <a:pt x="323" y="0"/>
                      <a:pt x="3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9" name="Google Shape;4789;p128"/>
              <p:cNvSpPr/>
              <p:nvPr/>
            </p:nvSpPr>
            <p:spPr>
              <a:xfrm flipH="1">
                <a:off x="5855322" y="4836739"/>
                <a:ext cx="266454" cy="127807"/>
              </a:xfrm>
              <a:custGeom>
                <a:rect b="b" l="l" r="r" t="t"/>
                <a:pathLst>
                  <a:path extrusionOk="0" h="1851" w="3859">
                    <a:moveTo>
                      <a:pt x="1" y="0"/>
                    </a:moveTo>
                    <a:lnTo>
                      <a:pt x="1" y="1850"/>
                    </a:lnTo>
                    <a:lnTo>
                      <a:pt x="3859" y="1850"/>
                    </a:lnTo>
                    <a:lnTo>
                      <a:pt x="38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0" name="Google Shape;4790;p128"/>
              <p:cNvSpPr/>
              <p:nvPr/>
            </p:nvSpPr>
            <p:spPr>
              <a:xfrm flipH="1">
                <a:off x="5782200" y="4115753"/>
                <a:ext cx="412214" cy="470213"/>
              </a:xfrm>
              <a:custGeom>
                <a:rect b="b" l="l" r="r" t="t"/>
                <a:pathLst>
                  <a:path extrusionOk="0" h="6810" w="5970">
                    <a:moveTo>
                      <a:pt x="2385" y="1"/>
                    </a:moveTo>
                    <a:cubicBezTo>
                      <a:pt x="2221" y="1"/>
                      <a:pt x="2081" y="116"/>
                      <a:pt x="2057" y="275"/>
                    </a:cubicBezTo>
                    <a:cubicBezTo>
                      <a:pt x="2039" y="433"/>
                      <a:pt x="2142" y="585"/>
                      <a:pt x="2294" y="615"/>
                    </a:cubicBezTo>
                    <a:lnTo>
                      <a:pt x="2294" y="2356"/>
                    </a:lnTo>
                    <a:lnTo>
                      <a:pt x="219" y="5958"/>
                    </a:lnTo>
                    <a:cubicBezTo>
                      <a:pt x="0" y="6335"/>
                      <a:pt x="274" y="6810"/>
                      <a:pt x="712" y="6810"/>
                    </a:cubicBezTo>
                    <a:lnTo>
                      <a:pt x="5257" y="6810"/>
                    </a:lnTo>
                    <a:cubicBezTo>
                      <a:pt x="5696" y="6810"/>
                      <a:pt x="5969" y="6335"/>
                      <a:pt x="5750" y="5958"/>
                    </a:cubicBezTo>
                    <a:lnTo>
                      <a:pt x="3669" y="2356"/>
                    </a:lnTo>
                    <a:lnTo>
                      <a:pt x="3669" y="615"/>
                    </a:lnTo>
                    <a:cubicBezTo>
                      <a:pt x="3828" y="585"/>
                      <a:pt x="3931" y="433"/>
                      <a:pt x="3913" y="275"/>
                    </a:cubicBezTo>
                    <a:cubicBezTo>
                      <a:pt x="3882" y="116"/>
                      <a:pt x="3742" y="1"/>
                      <a:pt x="3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1" name="Google Shape;4791;p128"/>
              <p:cNvSpPr/>
              <p:nvPr/>
            </p:nvSpPr>
            <p:spPr>
              <a:xfrm flipH="1">
                <a:off x="5848624" y="4337186"/>
                <a:ext cx="279850" cy="202585"/>
              </a:xfrm>
              <a:custGeom>
                <a:rect b="b" l="l" r="r" t="t"/>
                <a:pathLst>
                  <a:path extrusionOk="0" h="2934" w="4053">
                    <a:moveTo>
                      <a:pt x="1576" y="1"/>
                    </a:moveTo>
                    <a:lnTo>
                      <a:pt x="92" y="2568"/>
                    </a:lnTo>
                    <a:cubicBezTo>
                      <a:pt x="0" y="2733"/>
                      <a:pt x="116" y="2933"/>
                      <a:pt x="305" y="2933"/>
                    </a:cubicBezTo>
                    <a:lnTo>
                      <a:pt x="3755" y="2933"/>
                    </a:lnTo>
                    <a:cubicBezTo>
                      <a:pt x="3937" y="2933"/>
                      <a:pt x="4053" y="2733"/>
                      <a:pt x="3962" y="2568"/>
                    </a:cubicBezTo>
                    <a:lnTo>
                      <a:pt x="24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2" name="Google Shape;4792;p128"/>
              <p:cNvSpPr/>
              <p:nvPr/>
            </p:nvSpPr>
            <p:spPr>
              <a:xfrm flipH="1">
                <a:off x="5988515" y="4278772"/>
                <a:ext cx="22302" cy="21957"/>
              </a:xfrm>
              <a:custGeom>
                <a:rect b="b" l="l" r="r" t="t"/>
                <a:pathLst>
                  <a:path extrusionOk="0" h="318" w="323">
                    <a:moveTo>
                      <a:pt x="165" y="1"/>
                    </a:moveTo>
                    <a:cubicBezTo>
                      <a:pt x="73" y="1"/>
                      <a:pt x="0" y="74"/>
                      <a:pt x="0" y="159"/>
                    </a:cubicBezTo>
                    <a:cubicBezTo>
                      <a:pt x="0" y="250"/>
                      <a:pt x="73" y="317"/>
                      <a:pt x="165" y="317"/>
                    </a:cubicBezTo>
                    <a:cubicBezTo>
                      <a:pt x="250" y="317"/>
                      <a:pt x="323" y="250"/>
                      <a:pt x="323" y="159"/>
                    </a:cubicBezTo>
                    <a:cubicBezTo>
                      <a:pt x="323" y="74"/>
                      <a:pt x="250" y="1"/>
                      <a:pt x="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3" name="Google Shape;4793;p128"/>
              <p:cNvSpPr/>
              <p:nvPr/>
            </p:nvSpPr>
            <p:spPr>
              <a:xfrm flipH="1">
                <a:off x="5966212" y="4220359"/>
                <a:ext cx="35352" cy="30312"/>
              </a:xfrm>
              <a:custGeom>
                <a:rect b="b" l="l" r="r" t="t"/>
                <a:pathLst>
                  <a:path extrusionOk="0" h="439" w="512">
                    <a:moveTo>
                      <a:pt x="292" y="1"/>
                    </a:moveTo>
                    <a:cubicBezTo>
                      <a:pt x="97" y="1"/>
                      <a:pt x="0" y="232"/>
                      <a:pt x="140" y="372"/>
                    </a:cubicBezTo>
                    <a:cubicBezTo>
                      <a:pt x="184" y="418"/>
                      <a:pt x="238" y="438"/>
                      <a:pt x="292" y="438"/>
                    </a:cubicBezTo>
                    <a:cubicBezTo>
                      <a:pt x="404" y="438"/>
                      <a:pt x="511" y="351"/>
                      <a:pt x="511" y="220"/>
                    </a:cubicBezTo>
                    <a:cubicBezTo>
                      <a:pt x="511" y="98"/>
                      <a:pt x="414" y="1"/>
                      <a:pt x="2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4" name="Google Shape;4794;p128"/>
              <p:cNvSpPr/>
              <p:nvPr/>
            </p:nvSpPr>
            <p:spPr>
              <a:xfrm flipH="1">
                <a:off x="5857393" y="4893841"/>
                <a:ext cx="264383" cy="26998"/>
              </a:xfrm>
              <a:custGeom>
                <a:rect b="b" l="l" r="r" t="t"/>
                <a:pathLst>
                  <a:path extrusionOk="0" h="391" w="3829">
                    <a:moveTo>
                      <a:pt x="1" y="1"/>
                    </a:moveTo>
                    <a:lnTo>
                      <a:pt x="1" y="390"/>
                    </a:lnTo>
                    <a:lnTo>
                      <a:pt x="3828" y="390"/>
                    </a:lnTo>
                    <a:lnTo>
                      <a:pt x="38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5" name="Google Shape;4795;p128"/>
              <p:cNvSpPr/>
              <p:nvPr/>
            </p:nvSpPr>
            <p:spPr>
              <a:xfrm flipH="1">
                <a:off x="8148869" y="4877891"/>
                <a:ext cx="216464" cy="89555"/>
              </a:xfrm>
              <a:custGeom>
                <a:rect b="b" l="l" r="r" t="t"/>
                <a:pathLst>
                  <a:path extrusionOk="0" h="1297" w="3135">
                    <a:moveTo>
                      <a:pt x="287" y="1"/>
                    </a:moveTo>
                    <a:cubicBezTo>
                      <a:pt x="129" y="1"/>
                      <a:pt x="1" y="128"/>
                      <a:pt x="1" y="287"/>
                    </a:cubicBezTo>
                    <a:lnTo>
                      <a:pt x="1" y="1297"/>
                    </a:lnTo>
                    <a:lnTo>
                      <a:pt x="3135" y="1297"/>
                    </a:lnTo>
                    <a:lnTo>
                      <a:pt x="3135" y="287"/>
                    </a:lnTo>
                    <a:cubicBezTo>
                      <a:pt x="3135" y="128"/>
                      <a:pt x="3007" y="1"/>
                      <a:pt x="2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6" name="Google Shape;4796;p128"/>
              <p:cNvSpPr/>
              <p:nvPr/>
            </p:nvSpPr>
            <p:spPr>
              <a:xfrm flipH="1">
                <a:off x="8257274" y="4203166"/>
                <a:ext cx="69" cy="674801"/>
              </a:xfrm>
              <a:custGeom>
                <a:rect b="b" l="l" r="r" t="t"/>
                <a:pathLst>
                  <a:path extrusionOk="0" fill="none" h="9773" w="1">
                    <a:moveTo>
                      <a:pt x="1" y="0"/>
                    </a:moveTo>
                    <a:lnTo>
                      <a:pt x="1" y="9773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7" name="Google Shape;4797;p128"/>
              <p:cNvSpPr/>
              <p:nvPr/>
            </p:nvSpPr>
            <p:spPr>
              <a:xfrm flipH="1">
                <a:off x="8059797" y="4286782"/>
                <a:ext cx="394606" cy="394537"/>
              </a:xfrm>
              <a:custGeom>
                <a:rect b="b" l="l" r="r" t="t"/>
                <a:pathLst>
                  <a:path extrusionOk="0" h="5714" w="5715">
                    <a:moveTo>
                      <a:pt x="2855" y="0"/>
                    </a:moveTo>
                    <a:cubicBezTo>
                      <a:pt x="1279" y="0"/>
                      <a:pt x="1" y="1278"/>
                      <a:pt x="1" y="2854"/>
                    </a:cubicBezTo>
                    <a:cubicBezTo>
                      <a:pt x="1" y="4430"/>
                      <a:pt x="1279" y="5714"/>
                      <a:pt x="2855" y="5714"/>
                    </a:cubicBezTo>
                    <a:cubicBezTo>
                      <a:pt x="4437" y="5714"/>
                      <a:pt x="5714" y="4430"/>
                      <a:pt x="5714" y="2854"/>
                    </a:cubicBezTo>
                    <a:cubicBezTo>
                      <a:pt x="5714" y="1278"/>
                      <a:pt x="4437" y="0"/>
                      <a:pt x="28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8" name="Google Shape;4798;p128"/>
              <p:cNvSpPr/>
              <p:nvPr/>
            </p:nvSpPr>
            <p:spPr>
              <a:xfrm flipH="1">
                <a:off x="8115243" y="4286782"/>
                <a:ext cx="283647" cy="394537"/>
              </a:xfrm>
              <a:custGeom>
                <a:rect b="b" l="l" r="r" t="t"/>
                <a:pathLst>
                  <a:path extrusionOk="0" fill="none" h="5714" w="4108">
                    <a:moveTo>
                      <a:pt x="4107" y="2854"/>
                    </a:moveTo>
                    <a:cubicBezTo>
                      <a:pt x="4107" y="4430"/>
                      <a:pt x="3188" y="5714"/>
                      <a:pt x="2051" y="5714"/>
                    </a:cubicBezTo>
                    <a:cubicBezTo>
                      <a:pt x="919" y="5714"/>
                      <a:pt x="0" y="4430"/>
                      <a:pt x="0" y="2854"/>
                    </a:cubicBezTo>
                    <a:cubicBezTo>
                      <a:pt x="0" y="1278"/>
                      <a:pt x="919" y="0"/>
                      <a:pt x="2051" y="0"/>
                    </a:cubicBezTo>
                    <a:cubicBezTo>
                      <a:pt x="3188" y="0"/>
                      <a:pt x="4107" y="1278"/>
                      <a:pt x="4107" y="285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9" name="Google Shape;4799;p128"/>
              <p:cNvSpPr/>
              <p:nvPr/>
            </p:nvSpPr>
            <p:spPr>
              <a:xfrm flipH="1">
                <a:off x="8203900" y="4286782"/>
                <a:ext cx="106402" cy="394537"/>
              </a:xfrm>
              <a:custGeom>
                <a:rect b="b" l="l" r="r" t="t"/>
                <a:pathLst>
                  <a:path extrusionOk="0" fill="none" h="5714" w="1541">
                    <a:moveTo>
                      <a:pt x="1540" y="2854"/>
                    </a:moveTo>
                    <a:cubicBezTo>
                      <a:pt x="1540" y="4430"/>
                      <a:pt x="1200" y="5714"/>
                      <a:pt x="768" y="5714"/>
                    </a:cubicBezTo>
                    <a:cubicBezTo>
                      <a:pt x="342" y="5714"/>
                      <a:pt x="1" y="4430"/>
                      <a:pt x="1" y="2854"/>
                    </a:cubicBezTo>
                    <a:cubicBezTo>
                      <a:pt x="1" y="1278"/>
                      <a:pt x="342" y="0"/>
                      <a:pt x="768" y="0"/>
                    </a:cubicBezTo>
                    <a:cubicBezTo>
                      <a:pt x="1200" y="0"/>
                      <a:pt x="1540" y="1278"/>
                      <a:pt x="1540" y="2854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0" name="Google Shape;4800;p128"/>
              <p:cNvSpPr/>
              <p:nvPr/>
            </p:nvSpPr>
            <p:spPr>
              <a:xfrm flipH="1">
                <a:off x="8074919" y="4430468"/>
                <a:ext cx="364778" cy="106747"/>
              </a:xfrm>
              <a:custGeom>
                <a:rect b="b" l="l" r="r" t="t"/>
                <a:pathLst>
                  <a:path extrusionOk="0" fill="none" h="1546" w="5283">
                    <a:moveTo>
                      <a:pt x="5282" y="773"/>
                    </a:moveTo>
                    <a:cubicBezTo>
                      <a:pt x="5282" y="1199"/>
                      <a:pt x="4102" y="1546"/>
                      <a:pt x="2642" y="1546"/>
                    </a:cubicBezTo>
                    <a:cubicBezTo>
                      <a:pt x="1187" y="1546"/>
                      <a:pt x="1" y="1199"/>
                      <a:pt x="1" y="773"/>
                    </a:cubicBezTo>
                    <a:cubicBezTo>
                      <a:pt x="1" y="347"/>
                      <a:pt x="1187" y="0"/>
                      <a:pt x="2642" y="0"/>
                    </a:cubicBezTo>
                    <a:cubicBezTo>
                      <a:pt x="4102" y="0"/>
                      <a:pt x="5282" y="347"/>
                      <a:pt x="5282" y="773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608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801" name="Google Shape;4801;p128"/>
            <p:cNvCxnSpPr/>
            <p:nvPr/>
          </p:nvCxnSpPr>
          <p:spPr>
            <a:xfrm>
              <a:off x="3968225" y="5144000"/>
              <a:ext cx="52029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02" name="Google Shape;4802;p128"/>
          <p:cNvGrpSpPr/>
          <p:nvPr/>
        </p:nvGrpSpPr>
        <p:grpSpPr>
          <a:xfrm>
            <a:off x="3041347" y="4128792"/>
            <a:ext cx="821498" cy="800871"/>
            <a:chOff x="4593089" y="1276751"/>
            <a:chExt cx="701116" cy="683512"/>
          </a:xfrm>
        </p:grpSpPr>
        <p:grpSp>
          <p:nvGrpSpPr>
            <p:cNvPr id="4803" name="Google Shape;4803;p128"/>
            <p:cNvGrpSpPr/>
            <p:nvPr/>
          </p:nvGrpSpPr>
          <p:grpSpPr>
            <a:xfrm>
              <a:off x="4658690" y="1276751"/>
              <a:ext cx="600061" cy="670773"/>
              <a:chOff x="4658690" y="1276751"/>
              <a:chExt cx="600061" cy="670773"/>
            </a:xfrm>
          </p:grpSpPr>
          <p:sp>
            <p:nvSpPr>
              <p:cNvPr id="4804" name="Google Shape;4804;p128"/>
              <p:cNvSpPr/>
              <p:nvPr/>
            </p:nvSpPr>
            <p:spPr>
              <a:xfrm rot="9853580">
                <a:off x="4707887" y="1295809"/>
                <a:ext cx="194091" cy="388782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5" name="Google Shape;4805;p128"/>
              <p:cNvSpPr/>
              <p:nvPr/>
            </p:nvSpPr>
            <p:spPr>
              <a:xfrm rot="5804682">
                <a:off x="4996702" y="1406693"/>
                <a:ext cx="163958" cy="343260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6" name="Google Shape;4806;p128"/>
              <p:cNvSpPr/>
              <p:nvPr/>
            </p:nvSpPr>
            <p:spPr>
              <a:xfrm rot="9853580">
                <a:off x="4920637" y="1539684"/>
                <a:ext cx="194091" cy="388782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7" name="Google Shape;4807;p128"/>
              <p:cNvSpPr/>
              <p:nvPr/>
            </p:nvSpPr>
            <p:spPr>
              <a:xfrm rot="2700000">
                <a:off x="4792546" y="1569705"/>
                <a:ext cx="163956" cy="343273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08" name="Google Shape;4808;p128"/>
            <p:cNvSpPr/>
            <p:nvPr/>
          </p:nvSpPr>
          <p:spPr>
            <a:xfrm>
              <a:off x="4822034" y="1536462"/>
              <a:ext cx="192314" cy="172448"/>
            </a:xfrm>
            <a:custGeom>
              <a:rect b="b" l="l" r="r" t="t"/>
              <a:pathLst>
                <a:path extrusionOk="0" h="8099" w="9032">
                  <a:moveTo>
                    <a:pt x="4528" y="1"/>
                  </a:moveTo>
                  <a:cubicBezTo>
                    <a:pt x="3573" y="1"/>
                    <a:pt x="2614" y="335"/>
                    <a:pt x="1843" y="1014"/>
                  </a:cubicBezTo>
                  <a:cubicBezTo>
                    <a:pt x="168" y="2505"/>
                    <a:pt x="0" y="5051"/>
                    <a:pt x="1491" y="6727"/>
                  </a:cubicBezTo>
                  <a:cubicBezTo>
                    <a:pt x="2289" y="7633"/>
                    <a:pt x="3405" y="8098"/>
                    <a:pt x="4527" y="8098"/>
                  </a:cubicBezTo>
                  <a:cubicBezTo>
                    <a:pt x="5479" y="8098"/>
                    <a:pt x="6436" y="7763"/>
                    <a:pt x="7205" y="7079"/>
                  </a:cubicBezTo>
                  <a:cubicBezTo>
                    <a:pt x="8880" y="5604"/>
                    <a:pt x="9031" y="3041"/>
                    <a:pt x="7557" y="1366"/>
                  </a:cubicBezTo>
                  <a:cubicBezTo>
                    <a:pt x="6761" y="461"/>
                    <a:pt x="5647" y="1"/>
                    <a:pt x="4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128"/>
            <p:cNvSpPr/>
            <p:nvPr/>
          </p:nvSpPr>
          <p:spPr>
            <a:xfrm rot="7166138">
              <a:off x="5165444" y="1494087"/>
              <a:ext cx="109423" cy="108303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128"/>
            <p:cNvSpPr/>
            <p:nvPr/>
          </p:nvSpPr>
          <p:spPr>
            <a:xfrm rot="7166138">
              <a:off x="5071244" y="1811887"/>
              <a:ext cx="109423" cy="108303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128"/>
            <p:cNvSpPr/>
            <p:nvPr/>
          </p:nvSpPr>
          <p:spPr>
            <a:xfrm rot="7166138">
              <a:off x="4760294" y="1831850"/>
              <a:ext cx="109423" cy="108303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128"/>
            <p:cNvSpPr/>
            <p:nvPr/>
          </p:nvSpPr>
          <p:spPr>
            <a:xfrm rot="7166138">
              <a:off x="4620461" y="1304889"/>
              <a:ext cx="153724" cy="1526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3" name="Google Shape;4813;p128"/>
          <p:cNvGrpSpPr/>
          <p:nvPr/>
        </p:nvGrpSpPr>
        <p:grpSpPr>
          <a:xfrm rot="8619379">
            <a:off x="3968387" y="682280"/>
            <a:ext cx="661516" cy="929155"/>
            <a:chOff x="2374700" y="1056350"/>
            <a:chExt cx="797300" cy="1119875"/>
          </a:xfrm>
        </p:grpSpPr>
        <p:sp>
          <p:nvSpPr>
            <p:cNvPr id="4814" name="Google Shape;4814;p128"/>
            <p:cNvSpPr/>
            <p:nvPr/>
          </p:nvSpPr>
          <p:spPr>
            <a:xfrm>
              <a:off x="2450775" y="1537550"/>
              <a:ext cx="233975" cy="535475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128"/>
            <p:cNvSpPr/>
            <p:nvPr/>
          </p:nvSpPr>
          <p:spPr>
            <a:xfrm>
              <a:off x="2450150" y="1109250"/>
              <a:ext cx="198025" cy="454125"/>
            </a:xfrm>
            <a:custGeom>
              <a:rect b="b" l="l" r="r" t="t"/>
              <a:pathLst>
                <a:path extrusionOk="0" h="18165" w="7921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128"/>
            <p:cNvSpPr/>
            <p:nvPr/>
          </p:nvSpPr>
          <p:spPr>
            <a:xfrm>
              <a:off x="2449975" y="1511450"/>
              <a:ext cx="623075" cy="52775"/>
            </a:xfrm>
            <a:custGeom>
              <a:rect b="b" l="l" r="r" t="t"/>
              <a:pathLst>
                <a:path extrusionOk="0" h="2111" w="24923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128"/>
            <p:cNvSpPr/>
            <p:nvPr/>
          </p:nvSpPr>
          <p:spPr>
            <a:xfrm>
              <a:off x="2374700" y="1458700"/>
              <a:ext cx="185300" cy="183975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128"/>
            <p:cNvSpPr/>
            <p:nvPr/>
          </p:nvSpPr>
          <p:spPr>
            <a:xfrm>
              <a:off x="2551175" y="1944225"/>
              <a:ext cx="233325" cy="232000"/>
            </a:xfrm>
            <a:custGeom>
              <a:rect b="b" l="l" r="r" t="t"/>
              <a:pathLst>
                <a:path extrusionOk="0" h="9280" w="9333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128"/>
            <p:cNvSpPr/>
            <p:nvPr/>
          </p:nvSpPr>
          <p:spPr>
            <a:xfrm>
              <a:off x="2938675" y="1409325"/>
              <a:ext cx="233325" cy="232025"/>
            </a:xfrm>
            <a:custGeom>
              <a:rect b="b" l="l" r="r" t="t"/>
              <a:pathLst>
                <a:path extrusionOk="0" h="9281" w="9333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128"/>
            <p:cNvSpPr/>
            <p:nvPr/>
          </p:nvSpPr>
          <p:spPr>
            <a:xfrm>
              <a:off x="2565375" y="1056350"/>
              <a:ext cx="131900" cy="130550"/>
            </a:xfrm>
            <a:custGeom>
              <a:rect b="b" l="l" r="r" t="t"/>
              <a:pathLst>
                <a:path extrusionOk="0" h="5222" w="5276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1" name="Google Shape;4821;p128"/>
          <p:cNvGrpSpPr/>
          <p:nvPr/>
        </p:nvGrpSpPr>
        <p:grpSpPr>
          <a:xfrm>
            <a:off x="5170987" y="2854762"/>
            <a:ext cx="475878" cy="397876"/>
            <a:chOff x="5428050" y="3546975"/>
            <a:chExt cx="475878" cy="397876"/>
          </a:xfrm>
        </p:grpSpPr>
        <p:sp>
          <p:nvSpPr>
            <p:cNvPr id="4822" name="Google Shape;4822;p128"/>
            <p:cNvSpPr/>
            <p:nvPr/>
          </p:nvSpPr>
          <p:spPr>
            <a:xfrm>
              <a:off x="5509829" y="3637232"/>
              <a:ext cx="92935" cy="234122"/>
            </a:xfrm>
            <a:custGeom>
              <a:rect b="b" l="l" r="r" t="t"/>
              <a:pathLst>
                <a:path extrusionOk="0" h="3590" w="1425">
                  <a:moveTo>
                    <a:pt x="239" y="1"/>
                  </a:moveTo>
                  <a:cubicBezTo>
                    <a:pt x="178" y="1"/>
                    <a:pt x="117" y="28"/>
                    <a:pt x="67" y="90"/>
                  </a:cubicBezTo>
                  <a:cubicBezTo>
                    <a:pt x="25" y="139"/>
                    <a:pt x="0" y="200"/>
                    <a:pt x="7" y="267"/>
                  </a:cubicBezTo>
                  <a:cubicBezTo>
                    <a:pt x="13" y="334"/>
                    <a:pt x="25" y="407"/>
                    <a:pt x="49" y="474"/>
                  </a:cubicBezTo>
                  <a:cubicBezTo>
                    <a:pt x="98" y="638"/>
                    <a:pt x="153" y="802"/>
                    <a:pt x="195" y="972"/>
                  </a:cubicBezTo>
                  <a:cubicBezTo>
                    <a:pt x="293" y="1295"/>
                    <a:pt x="390" y="1630"/>
                    <a:pt x="487" y="1952"/>
                  </a:cubicBezTo>
                  <a:cubicBezTo>
                    <a:pt x="566" y="2214"/>
                    <a:pt x="645" y="2482"/>
                    <a:pt x="731" y="2743"/>
                  </a:cubicBezTo>
                  <a:cubicBezTo>
                    <a:pt x="816" y="2999"/>
                    <a:pt x="883" y="3339"/>
                    <a:pt x="1084" y="3540"/>
                  </a:cubicBezTo>
                  <a:cubicBezTo>
                    <a:pt x="1117" y="3574"/>
                    <a:pt x="1160" y="3589"/>
                    <a:pt x="1202" y="3589"/>
                  </a:cubicBezTo>
                  <a:cubicBezTo>
                    <a:pt x="1281" y="3589"/>
                    <a:pt x="1358" y="3534"/>
                    <a:pt x="1370" y="3443"/>
                  </a:cubicBezTo>
                  <a:cubicBezTo>
                    <a:pt x="1424" y="3187"/>
                    <a:pt x="1303" y="2907"/>
                    <a:pt x="1236" y="2658"/>
                  </a:cubicBezTo>
                  <a:cubicBezTo>
                    <a:pt x="1163" y="2378"/>
                    <a:pt x="1071" y="2098"/>
                    <a:pt x="986" y="1818"/>
                  </a:cubicBezTo>
                  <a:cubicBezTo>
                    <a:pt x="895" y="1514"/>
                    <a:pt x="798" y="1210"/>
                    <a:pt x="700" y="906"/>
                  </a:cubicBezTo>
                  <a:cubicBezTo>
                    <a:pt x="627" y="668"/>
                    <a:pt x="566" y="407"/>
                    <a:pt x="475" y="175"/>
                  </a:cubicBezTo>
                  <a:cubicBezTo>
                    <a:pt x="427" y="68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128"/>
            <p:cNvSpPr/>
            <p:nvPr/>
          </p:nvSpPr>
          <p:spPr>
            <a:xfrm>
              <a:off x="5601912" y="3745032"/>
              <a:ext cx="225848" cy="123517"/>
            </a:xfrm>
            <a:custGeom>
              <a:rect b="b" l="l" r="r" t="t"/>
              <a:pathLst>
                <a:path extrusionOk="0" h="1894" w="3463">
                  <a:moveTo>
                    <a:pt x="3195" y="1"/>
                  </a:moveTo>
                  <a:cubicBezTo>
                    <a:pt x="3161" y="1"/>
                    <a:pt x="3127" y="9"/>
                    <a:pt x="3097" y="25"/>
                  </a:cubicBezTo>
                  <a:lnTo>
                    <a:pt x="2939" y="104"/>
                  </a:lnTo>
                  <a:cubicBezTo>
                    <a:pt x="2787" y="153"/>
                    <a:pt x="2641" y="232"/>
                    <a:pt x="2507" y="293"/>
                  </a:cubicBezTo>
                  <a:cubicBezTo>
                    <a:pt x="2239" y="409"/>
                    <a:pt x="1972" y="536"/>
                    <a:pt x="1710" y="664"/>
                  </a:cubicBezTo>
                  <a:cubicBezTo>
                    <a:pt x="1546" y="737"/>
                    <a:pt x="1381" y="816"/>
                    <a:pt x="1217" y="895"/>
                  </a:cubicBezTo>
                  <a:cubicBezTo>
                    <a:pt x="1065" y="975"/>
                    <a:pt x="913" y="1041"/>
                    <a:pt x="761" y="1114"/>
                  </a:cubicBezTo>
                  <a:cubicBezTo>
                    <a:pt x="639" y="1175"/>
                    <a:pt x="499" y="1236"/>
                    <a:pt x="365" y="1309"/>
                  </a:cubicBezTo>
                  <a:lnTo>
                    <a:pt x="359" y="1309"/>
                  </a:lnTo>
                  <a:lnTo>
                    <a:pt x="158" y="1400"/>
                  </a:lnTo>
                  <a:cubicBezTo>
                    <a:pt x="85" y="1437"/>
                    <a:pt x="31" y="1504"/>
                    <a:pt x="12" y="1589"/>
                  </a:cubicBezTo>
                  <a:cubicBezTo>
                    <a:pt x="0" y="1674"/>
                    <a:pt x="24" y="1766"/>
                    <a:pt x="79" y="1826"/>
                  </a:cubicBezTo>
                  <a:cubicBezTo>
                    <a:pt x="117" y="1872"/>
                    <a:pt x="169" y="1894"/>
                    <a:pt x="223" y="1894"/>
                  </a:cubicBezTo>
                  <a:cubicBezTo>
                    <a:pt x="256" y="1894"/>
                    <a:pt x="290" y="1885"/>
                    <a:pt x="323" y="1869"/>
                  </a:cubicBezTo>
                  <a:lnTo>
                    <a:pt x="481" y="1790"/>
                  </a:lnTo>
                  <a:cubicBezTo>
                    <a:pt x="633" y="1741"/>
                    <a:pt x="773" y="1662"/>
                    <a:pt x="913" y="1601"/>
                  </a:cubicBezTo>
                  <a:cubicBezTo>
                    <a:pt x="1181" y="1486"/>
                    <a:pt x="1442" y="1358"/>
                    <a:pt x="1710" y="1230"/>
                  </a:cubicBezTo>
                  <a:cubicBezTo>
                    <a:pt x="1874" y="1157"/>
                    <a:pt x="2039" y="1078"/>
                    <a:pt x="2197" y="999"/>
                  </a:cubicBezTo>
                  <a:cubicBezTo>
                    <a:pt x="2349" y="926"/>
                    <a:pt x="2507" y="853"/>
                    <a:pt x="2659" y="774"/>
                  </a:cubicBezTo>
                  <a:cubicBezTo>
                    <a:pt x="2787" y="713"/>
                    <a:pt x="2927" y="652"/>
                    <a:pt x="3061" y="585"/>
                  </a:cubicBezTo>
                  <a:lnTo>
                    <a:pt x="3262" y="488"/>
                  </a:lnTo>
                  <a:cubicBezTo>
                    <a:pt x="3335" y="451"/>
                    <a:pt x="3389" y="384"/>
                    <a:pt x="3408" y="305"/>
                  </a:cubicBezTo>
                  <a:cubicBezTo>
                    <a:pt x="3462" y="220"/>
                    <a:pt x="3432" y="104"/>
                    <a:pt x="3341" y="68"/>
                  </a:cubicBezTo>
                  <a:cubicBezTo>
                    <a:pt x="3303" y="23"/>
                    <a:pt x="3249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128"/>
            <p:cNvSpPr/>
            <p:nvPr/>
          </p:nvSpPr>
          <p:spPr>
            <a:xfrm>
              <a:off x="5742775" y="3680600"/>
              <a:ext cx="161152" cy="144386"/>
            </a:xfrm>
            <a:custGeom>
              <a:rect b="b" l="l" r="r" t="t"/>
              <a:pathLst>
                <a:path extrusionOk="0" h="2214" w="2471">
                  <a:moveTo>
                    <a:pt x="1291" y="0"/>
                  </a:moveTo>
                  <a:cubicBezTo>
                    <a:pt x="952" y="0"/>
                    <a:pt x="612" y="151"/>
                    <a:pt x="384" y="405"/>
                  </a:cubicBezTo>
                  <a:cubicBezTo>
                    <a:pt x="0" y="837"/>
                    <a:pt x="67" y="1531"/>
                    <a:pt x="487" y="1914"/>
                  </a:cubicBezTo>
                  <a:cubicBezTo>
                    <a:pt x="560" y="1981"/>
                    <a:pt x="645" y="2042"/>
                    <a:pt x="730" y="2084"/>
                  </a:cubicBezTo>
                  <a:cubicBezTo>
                    <a:pt x="897" y="2170"/>
                    <a:pt x="1086" y="2214"/>
                    <a:pt x="1275" y="2214"/>
                  </a:cubicBezTo>
                  <a:cubicBezTo>
                    <a:pt x="1568" y="2214"/>
                    <a:pt x="1859" y="2108"/>
                    <a:pt x="2063" y="1890"/>
                  </a:cubicBezTo>
                  <a:cubicBezTo>
                    <a:pt x="2471" y="1464"/>
                    <a:pt x="2459" y="746"/>
                    <a:pt x="2051" y="326"/>
                  </a:cubicBezTo>
                  <a:cubicBezTo>
                    <a:pt x="2027" y="295"/>
                    <a:pt x="1996" y="265"/>
                    <a:pt x="1966" y="241"/>
                  </a:cubicBezTo>
                  <a:cubicBezTo>
                    <a:pt x="1767" y="75"/>
                    <a:pt x="1529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128"/>
            <p:cNvSpPr/>
            <p:nvPr/>
          </p:nvSpPr>
          <p:spPr>
            <a:xfrm>
              <a:off x="5476504" y="3748032"/>
              <a:ext cx="220696" cy="196819"/>
            </a:xfrm>
            <a:custGeom>
              <a:rect b="b" l="l" r="r" t="t"/>
              <a:pathLst>
                <a:path extrusionOk="0" h="3018" w="3384">
                  <a:moveTo>
                    <a:pt x="1770" y="0"/>
                  </a:moveTo>
                  <a:cubicBezTo>
                    <a:pt x="1391" y="0"/>
                    <a:pt x="1017" y="147"/>
                    <a:pt x="737" y="423"/>
                  </a:cubicBezTo>
                  <a:cubicBezTo>
                    <a:pt x="232" y="910"/>
                    <a:pt x="0" y="1720"/>
                    <a:pt x="402" y="2377"/>
                  </a:cubicBezTo>
                  <a:cubicBezTo>
                    <a:pt x="457" y="2474"/>
                    <a:pt x="524" y="2559"/>
                    <a:pt x="603" y="2632"/>
                  </a:cubicBezTo>
                  <a:cubicBezTo>
                    <a:pt x="873" y="2889"/>
                    <a:pt x="1249" y="3018"/>
                    <a:pt x="1633" y="3018"/>
                  </a:cubicBezTo>
                  <a:cubicBezTo>
                    <a:pt x="1943" y="3018"/>
                    <a:pt x="2257" y="2934"/>
                    <a:pt x="2526" y="2766"/>
                  </a:cubicBezTo>
                  <a:cubicBezTo>
                    <a:pt x="3286" y="2285"/>
                    <a:pt x="3384" y="1154"/>
                    <a:pt x="2860" y="515"/>
                  </a:cubicBezTo>
                  <a:cubicBezTo>
                    <a:pt x="2739" y="357"/>
                    <a:pt x="2580" y="235"/>
                    <a:pt x="2398" y="144"/>
                  </a:cubicBezTo>
                  <a:cubicBezTo>
                    <a:pt x="2198" y="47"/>
                    <a:pt x="19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128"/>
            <p:cNvSpPr/>
            <p:nvPr/>
          </p:nvSpPr>
          <p:spPr>
            <a:xfrm>
              <a:off x="5428050" y="3546975"/>
              <a:ext cx="166761" cy="143603"/>
            </a:xfrm>
            <a:custGeom>
              <a:rect b="b" l="l" r="r" t="t"/>
              <a:pathLst>
                <a:path extrusionOk="0" h="2202" w="2557">
                  <a:moveTo>
                    <a:pt x="1336" y="0"/>
                  </a:moveTo>
                  <a:cubicBezTo>
                    <a:pt x="1004" y="0"/>
                    <a:pt x="679" y="141"/>
                    <a:pt x="451" y="403"/>
                  </a:cubicBezTo>
                  <a:cubicBezTo>
                    <a:pt x="403" y="458"/>
                    <a:pt x="366" y="513"/>
                    <a:pt x="330" y="574"/>
                  </a:cubicBezTo>
                  <a:cubicBezTo>
                    <a:pt x="1" y="1164"/>
                    <a:pt x="275" y="1748"/>
                    <a:pt x="737" y="2028"/>
                  </a:cubicBezTo>
                  <a:cubicBezTo>
                    <a:pt x="917" y="2138"/>
                    <a:pt x="1126" y="2202"/>
                    <a:pt x="1340" y="2202"/>
                  </a:cubicBezTo>
                  <a:cubicBezTo>
                    <a:pt x="1610" y="2202"/>
                    <a:pt x="1887" y="2099"/>
                    <a:pt x="2119" y="1858"/>
                  </a:cubicBezTo>
                  <a:cubicBezTo>
                    <a:pt x="2557" y="1407"/>
                    <a:pt x="2514" y="634"/>
                    <a:pt x="2033" y="239"/>
                  </a:cubicBezTo>
                  <a:cubicBezTo>
                    <a:pt x="1948" y="166"/>
                    <a:pt x="1851" y="111"/>
                    <a:pt x="1747" y="75"/>
                  </a:cubicBezTo>
                  <a:cubicBezTo>
                    <a:pt x="1613" y="25"/>
                    <a:pt x="1474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7" name="Google Shape;4827;p128"/>
          <p:cNvGrpSpPr/>
          <p:nvPr/>
        </p:nvGrpSpPr>
        <p:grpSpPr>
          <a:xfrm>
            <a:off x="838850" y="4154139"/>
            <a:ext cx="490089" cy="364211"/>
            <a:chOff x="749375" y="4154139"/>
            <a:chExt cx="490089" cy="364211"/>
          </a:xfrm>
        </p:grpSpPr>
        <p:sp>
          <p:nvSpPr>
            <p:cNvPr id="4828" name="Google Shape;4828;p128">
              <a:hlinkClick/>
            </p:cNvPr>
            <p:cNvSpPr/>
            <p:nvPr/>
          </p:nvSpPr>
          <p:spPr>
            <a:xfrm flipH="1">
              <a:off x="749375" y="4154139"/>
              <a:ext cx="490089" cy="364199"/>
            </a:xfrm>
            <a:custGeom>
              <a:rect b="b" l="l" r="r" t="t"/>
              <a:pathLst>
                <a:path extrusionOk="0" h="701" w="943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128"/>
            <p:cNvSpPr/>
            <p:nvPr/>
          </p:nvSpPr>
          <p:spPr>
            <a:xfrm>
              <a:off x="803450" y="4154150"/>
              <a:ext cx="364200" cy="3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30" name="Google Shape;4830;p128"/>
            <p:cNvGrpSpPr/>
            <p:nvPr/>
          </p:nvGrpSpPr>
          <p:grpSpPr>
            <a:xfrm>
              <a:off x="880179" y="4234256"/>
              <a:ext cx="210620" cy="203897"/>
              <a:chOff x="4413424" y="4296701"/>
              <a:chExt cx="317151" cy="306981"/>
            </a:xfrm>
          </p:grpSpPr>
          <p:sp>
            <p:nvSpPr>
              <p:cNvPr id="4831" name="Google Shape;4831;p128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rect b="b" l="l" r="r" t="t"/>
                <a:pathLst>
                  <a:path extrusionOk="0" h="9513" w="19529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4832" name="Google Shape;4832;p128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4833" name="Google Shape;4833;p128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4" name="Google Shape;4834;p128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fmla="val 7736" name="adj1"/>
                    <a:gd fmla="val 0" name="adj2"/>
                  </a:avLst>
                </a:pr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4835" name="Google Shape;4835;p128">
            <a:hlinkClick/>
          </p:cNvPr>
          <p:cNvSpPr/>
          <p:nvPr/>
        </p:nvSpPr>
        <p:spPr>
          <a:xfrm>
            <a:off x="892863" y="4154150"/>
            <a:ext cx="364200" cy="3642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500" fill="hold"/>
                                        <p:tgtEl>
                                          <p:spTgt spid="48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100" fill="hold"/>
                                        <p:tgtEl>
                                          <p:spTgt spid="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500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9" name="Shape 4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0" name="Google Shape;4840;p129"/>
          <p:cNvSpPr txBox="1"/>
          <p:nvPr/>
        </p:nvSpPr>
        <p:spPr>
          <a:xfrm>
            <a:off x="491125" y="361875"/>
            <a:ext cx="772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E54E55"/>
                </a:solidFill>
                <a:latin typeface="Cairo"/>
                <a:ea typeface="Cairo"/>
                <a:cs typeface="Cairo"/>
                <a:sym typeface="Cairo"/>
              </a:rPr>
              <a:t>PROBLEM</a:t>
            </a:r>
            <a:endParaRPr b="1" sz="3500">
              <a:solidFill>
                <a:srgbClr val="E54E55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41" name="Google Shape;4841;p129"/>
          <p:cNvSpPr txBox="1"/>
          <p:nvPr/>
        </p:nvSpPr>
        <p:spPr>
          <a:xfrm>
            <a:off x="1433100" y="1442125"/>
            <a:ext cx="3726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A66DD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rgbClr val="4A66DD"/>
                </a:solidFill>
                <a:latin typeface="Cairo"/>
                <a:ea typeface="Cairo"/>
                <a:cs typeface="Cairo"/>
                <a:sym typeface="Cairo"/>
              </a:rPr>
              <a:t>Current System not Updated</a:t>
            </a:r>
            <a:endParaRPr b="1" sz="1900">
              <a:solidFill>
                <a:srgbClr val="4A66DD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42" name="Google Shape;4842;p129"/>
          <p:cNvSpPr txBox="1"/>
          <p:nvPr/>
        </p:nvSpPr>
        <p:spPr>
          <a:xfrm>
            <a:off x="1419200" y="1758725"/>
            <a:ext cx="673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With the evolution of data sources it is hard to update the current automatically. </a:t>
            </a:r>
            <a:endParaRPr sz="1900"/>
          </a:p>
        </p:txBody>
      </p:sp>
      <p:grpSp>
        <p:nvGrpSpPr>
          <p:cNvPr id="4843" name="Google Shape;4843;p129"/>
          <p:cNvGrpSpPr/>
          <p:nvPr/>
        </p:nvGrpSpPr>
        <p:grpSpPr>
          <a:xfrm rot="10299340">
            <a:off x="6632266" y="2878578"/>
            <a:ext cx="2427358" cy="2216643"/>
            <a:chOff x="193669" y="148127"/>
            <a:chExt cx="2325164" cy="2123320"/>
          </a:xfrm>
        </p:grpSpPr>
        <p:sp>
          <p:nvSpPr>
            <p:cNvPr id="4844" name="Google Shape;4844;p129"/>
            <p:cNvSpPr/>
            <p:nvPr/>
          </p:nvSpPr>
          <p:spPr>
            <a:xfrm rot="8392807">
              <a:off x="1938296" y="346149"/>
              <a:ext cx="284522" cy="651226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4845" name="Google Shape;4845;p129"/>
            <p:cNvSpPr/>
            <p:nvPr/>
          </p:nvSpPr>
          <p:spPr>
            <a:xfrm rot="-1368678">
              <a:off x="2331166" y="764963"/>
              <a:ext cx="161260" cy="160124"/>
            </a:xfrm>
            <a:custGeom>
              <a:rect b="b" l="l" r="r" t="t"/>
              <a:pathLst>
                <a:path extrusionOk="0" h="7359" w="7412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4846" name="Google Shape;4846;p129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rect b="b" l="l" r="r" t="t"/>
              <a:pathLst>
                <a:path extrusionOk="0" h="21419" w="9359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grpSp>
          <p:nvGrpSpPr>
            <p:cNvPr id="4847" name="Google Shape;4847;p129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4848" name="Google Shape;4848;p12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4849" name="Google Shape;4849;p12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</p:grpSp>
        <p:grpSp>
          <p:nvGrpSpPr>
            <p:cNvPr id="4850" name="Google Shape;4850;p129"/>
            <p:cNvGrpSpPr/>
            <p:nvPr/>
          </p:nvGrpSpPr>
          <p:grpSpPr>
            <a:xfrm>
              <a:off x="416768" y="148127"/>
              <a:ext cx="2102065" cy="2123320"/>
              <a:chOff x="111968" y="148127"/>
              <a:chExt cx="2102065" cy="2123320"/>
            </a:xfrm>
          </p:grpSpPr>
          <p:sp>
            <p:nvSpPr>
              <p:cNvPr id="4851" name="Google Shape;4851;p129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rect b="b" l="l" r="r" t="t"/>
                <a:pathLst>
                  <a:path extrusionOk="0" h="21419" w="9359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4852" name="Google Shape;4852;p129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rect b="b" l="l" r="r" t="t"/>
                <a:pathLst>
                  <a:path extrusionOk="0" h="7359" w="7412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grpSp>
            <p:nvGrpSpPr>
              <p:cNvPr id="4853" name="Google Shape;4853;p129"/>
              <p:cNvGrpSpPr/>
              <p:nvPr/>
            </p:nvGrpSpPr>
            <p:grpSpPr>
              <a:xfrm rot="2700200">
                <a:off x="495111" y="401825"/>
                <a:ext cx="1335778" cy="1637069"/>
                <a:chOff x="2374700" y="893136"/>
                <a:chExt cx="1098491" cy="1346183"/>
              </a:xfrm>
            </p:grpSpPr>
            <p:sp>
              <p:nvSpPr>
                <p:cNvPr id="4854" name="Google Shape;4854;p129"/>
                <p:cNvSpPr/>
                <p:nvPr/>
              </p:nvSpPr>
              <p:spPr>
                <a:xfrm>
                  <a:off x="2450775" y="1537550"/>
                  <a:ext cx="233975" cy="535475"/>
                </a:xfrm>
                <a:custGeom>
                  <a:rect b="b" l="l" r="r" t="t"/>
                  <a:pathLst>
                    <a:path extrusionOk="0" h="21419" w="9359">
                      <a:moveTo>
                        <a:pt x="666" y="0"/>
                      </a:moveTo>
                      <a:cubicBezTo>
                        <a:pt x="334" y="0"/>
                        <a:pt x="1" y="265"/>
                        <a:pt x="149" y="661"/>
                      </a:cubicBezTo>
                      <a:cubicBezTo>
                        <a:pt x="2637" y="7531"/>
                        <a:pt x="5667" y="14185"/>
                        <a:pt x="8155" y="21056"/>
                      </a:cubicBezTo>
                      <a:cubicBezTo>
                        <a:pt x="8251" y="21310"/>
                        <a:pt x="8470" y="21419"/>
                        <a:pt x="8687" y="21419"/>
                      </a:cubicBezTo>
                      <a:cubicBezTo>
                        <a:pt x="9025" y="21419"/>
                        <a:pt x="9359" y="21154"/>
                        <a:pt x="9210" y="20758"/>
                      </a:cubicBezTo>
                      <a:cubicBezTo>
                        <a:pt x="6722" y="13888"/>
                        <a:pt x="3692" y="7234"/>
                        <a:pt x="1177" y="363"/>
                      </a:cubicBezTo>
                      <a:cubicBezTo>
                        <a:pt x="1092" y="109"/>
                        <a:pt x="880" y="0"/>
                        <a:pt x="6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55" name="Google Shape;4855;p129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rect b="b" l="l" r="r" t="t"/>
                  <a:pathLst>
                    <a:path extrusionOk="0" h="18165" w="7921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56" name="Google Shape;4856;p129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rect b="b" l="l" r="r" t="t"/>
                  <a:pathLst>
                    <a:path extrusionOk="0" h="2111" w="24923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57" name="Google Shape;4857;p129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rect b="b" l="l" r="r" t="t"/>
                  <a:pathLst>
                    <a:path extrusionOk="0" h="7359" w="7412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58" name="Google Shape;4858;p129">
                  <a:hlinkClick/>
                </p:cNvPr>
                <p:cNvSpPr/>
                <p:nvPr/>
              </p:nvSpPr>
              <p:spPr>
                <a:xfrm>
                  <a:off x="2967926" y="1279083"/>
                  <a:ext cx="505265" cy="502450"/>
                </a:xfrm>
                <a:custGeom>
                  <a:rect b="b" l="l" r="r" t="t"/>
                  <a:pathLst>
                    <a:path extrusionOk="0" h="9281" w="9333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59" name="Google Shape;4859;p129"/>
                <p:cNvSpPr/>
                <p:nvPr/>
              </p:nvSpPr>
              <p:spPr>
                <a:xfrm>
                  <a:off x="2534495" y="893136"/>
                  <a:ext cx="316125" cy="312889"/>
                </a:xfrm>
                <a:custGeom>
                  <a:rect b="b" l="l" r="r" t="t"/>
                  <a:pathLst>
                    <a:path extrusionOk="0" h="5222" w="5276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4860" name="Google Shape;4860;p129"/>
                <p:cNvSpPr/>
                <p:nvPr/>
              </p:nvSpPr>
              <p:spPr>
                <a:xfrm>
                  <a:off x="2601160" y="2017689"/>
                  <a:ext cx="222919" cy="221630"/>
                </a:xfrm>
                <a:custGeom>
                  <a:rect b="b" l="l" r="r" t="t"/>
                  <a:pathLst>
                    <a:path extrusionOk="0" h="9280" w="9333">
                      <a:moveTo>
                        <a:pt x="4649" y="1"/>
                      </a:moveTo>
                      <a:cubicBezTo>
                        <a:pt x="4633" y="1"/>
                        <a:pt x="4616" y="1"/>
                        <a:pt x="4599" y="1"/>
                      </a:cubicBezTo>
                      <a:cubicBezTo>
                        <a:pt x="2030" y="28"/>
                        <a:pt x="1" y="2138"/>
                        <a:pt x="28" y="4708"/>
                      </a:cubicBezTo>
                      <a:cubicBezTo>
                        <a:pt x="55" y="7260"/>
                        <a:pt x="2137" y="9279"/>
                        <a:pt x="4684" y="9279"/>
                      </a:cubicBezTo>
                      <a:cubicBezTo>
                        <a:pt x="4701" y="9279"/>
                        <a:pt x="4718" y="9279"/>
                        <a:pt x="4735" y="9279"/>
                      </a:cubicBezTo>
                      <a:cubicBezTo>
                        <a:pt x="7304" y="9252"/>
                        <a:pt x="9333" y="7142"/>
                        <a:pt x="9306" y="4572"/>
                      </a:cubicBezTo>
                      <a:cubicBezTo>
                        <a:pt x="9279" y="2046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</p:grpSp>
        </p:grpSp>
      </p:grpSp>
      <p:sp>
        <p:nvSpPr>
          <p:cNvPr id="4861" name="Google Shape;4861;p129"/>
          <p:cNvSpPr txBox="1"/>
          <p:nvPr/>
        </p:nvSpPr>
        <p:spPr>
          <a:xfrm>
            <a:off x="1391425" y="2579025"/>
            <a:ext cx="37269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-"/>
            </a:pPr>
            <a:r>
              <a:rPr b="1" lang="en"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rPr>
              <a:t>Data non-Normalized</a:t>
            </a:r>
            <a:endParaRPr b="1" sz="1900">
              <a:solidFill>
                <a:schemeClr val="dk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862" name="Google Shape;4862;p129"/>
          <p:cNvSpPr txBox="1"/>
          <p:nvPr/>
        </p:nvSpPr>
        <p:spPr>
          <a:xfrm>
            <a:off x="1391425" y="2877025"/>
            <a:ext cx="6735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The data</a:t>
            </a:r>
            <a:r>
              <a:rPr lang="en" sz="19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 has not gone through data quality processes such as data cleansing and deduplication so it is not organized in a proper way.</a:t>
            </a:r>
            <a:endParaRPr sz="190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High School - 9th Grade: Molecular Genetics XL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ience Subject for High School - 9th Grade: Molecular Genetics XL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