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Catamaran"/>
      <p:regular r:id="rId33"/>
      <p:bold r:id="rId34"/>
    </p:embeddedFont>
    <p:embeddedFont>
      <p:font typeface="Delius Swash Caps"/>
      <p:regular r:id="rId35"/>
    </p:embeddedFont>
    <p:embeddedFont>
      <p:font typeface="Oxygen"/>
      <p:regular r:id="rId36"/>
      <p:bold r:id="rId37"/>
    </p:embeddedFont>
    <p:embeddedFont>
      <p:font typeface="Cairo"/>
      <p:regular r:id="rId38"/>
      <p:bold r:id="rId39"/>
    </p:embeddedFont>
    <p:embeddedFont>
      <p:font typeface="Red Hat Display"/>
      <p:regular r:id="rId40"/>
      <p:bold r:id="rId41"/>
      <p:italic r:id="rId42"/>
      <p:boldItalic r:id="rId43"/>
    </p:embeddedFont>
    <p:embeddedFont>
      <p:font typeface="Poller One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9">
          <p15:clr>
            <a:srgbClr val="9AA0A6"/>
          </p15:clr>
        </p15:guide>
        <p15:guide id="2" orient="horz" pos="2951">
          <p15:clr>
            <a:srgbClr val="9AA0A6"/>
          </p15:clr>
        </p15:guide>
        <p15:guide id="3" pos="432">
          <p15:clr>
            <a:srgbClr val="9AA0A6"/>
          </p15:clr>
        </p15:guide>
        <p15:guide id="4" pos="5328">
          <p15:clr>
            <a:srgbClr val="9AA0A6"/>
          </p15:clr>
        </p15:guide>
        <p15:guide id="5" orient="horz" pos="48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F830DB-B57E-4AC0-9F78-9CCCACFF9EA2}">
  <a:tblStyle styleId="{DAF830DB-B57E-4AC0-9F78-9CCCACFF9EA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A17CB06-3894-4AA5-9593-55CDD26A853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9" orient="horz"/>
        <p:guide pos="2951" orient="horz"/>
        <p:guide pos="432"/>
        <p:guide pos="5328"/>
        <p:guide pos="48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Display-regular.fntdata"/><Relationship Id="rId20" Type="http://schemas.openxmlformats.org/officeDocument/2006/relationships/slide" Target="slides/slide14.xml"/><Relationship Id="rId42" Type="http://schemas.openxmlformats.org/officeDocument/2006/relationships/font" Target="fonts/RedHatDisplay-italic.fntdata"/><Relationship Id="rId41" Type="http://schemas.openxmlformats.org/officeDocument/2006/relationships/font" Target="fonts/RedHatDisplay-bold.fntdata"/><Relationship Id="rId22" Type="http://schemas.openxmlformats.org/officeDocument/2006/relationships/slide" Target="slides/slide16.xml"/><Relationship Id="rId44" Type="http://schemas.openxmlformats.org/officeDocument/2006/relationships/font" Target="fonts/PollerOne-regular.fntdata"/><Relationship Id="rId21" Type="http://schemas.openxmlformats.org/officeDocument/2006/relationships/slide" Target="slides/slide15.xml"/><Relationship Id="rId43" Type="http://schemas.openxmlformats.org/officeDocument/2006/relationships/font" Target="fonts/RedHatDisplay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atamaran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DeliusSwashCaps-regular.fntdata"/><Relationship Id="rId12" Type="http://schemas.openxmlformats.org/officeDocument/2006/relationships/slide" Target="slides/slide6.xml"/><Relationship Id="rId34" Type="http://schemas.openxmlformats.org/officeDocument/2006/relationships/font" Target="fonts/Catamaran-bold.fntdata"/><Relationship Id="rId15" Type="http://schemas.openxmlformats.org/officeDocument/2006/relationships/slide" Target="slides/slide9.xml"/><Relationship Id="rId37" Type="http://schemas.openxmlformats.org/officeDocument/2006/relationships/font" Target="fonts/Oxygen-bold.fntdata"/><Relationship Id="rId14" Type="http://schemas.openxmlformats.org/officeDocument/2006/relationships/slide" Target="slides/slide8.xml"/><Relationship Id="rId36" Type="http://schemas.openxmlformats.org/officeDocument/2006/relationships/font" Target="fonts/Oxygen-regular.fntdata"/><Relationship Id="rId17" Type="http://schemas.openxmlformats.org/officeDocument/2006/relationships/slide" Target="slides/slide11.xml"/><Relationship Id="rId39" Type="http://schemas.openxmlformats.org/officeDocument/2006/relationships/font" Target="fonts/Cairo-bold.fntdata"/><Relationship Id="rId16" Type="http://schemas.openxmlformats.org/officeDocument/2006/relationships/slide" Target="slides/slide10.xml"/><Relationship Id="rId38" Type="http://schemas.openxmlformats.org/officeDocument/2006/relationships/font" Target="fonts/Cair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13e22b57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b13e22b57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c10820cb2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c10820cb2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10820cb2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c10820cb2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c10820cb2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c10820cb2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c10820cb2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c10820cb2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c10820cb2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c10820cb2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cc5411eb61_8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cc5411eb61_8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c19241fceb_5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c19241fceb_5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c19241fceb_5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2c19241fceb_5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cc5411eb61_8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cc5411eb61_8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c10820cb2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c10820cb2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c5411eb61_4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cc5411eb61_4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2c10820cb2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2c10820cb2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cc5411eb61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cc5411eb61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cc5411eb61_4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cc5411eb61_4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cc5411eb61_4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cc5411eb61_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cc5411eb61_4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2cc5411eb61_4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cc5411eb61_4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cc5411eb61_4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ee4d52a381_0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ee4d52a381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10820cb2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c10820cb2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c5411eb61_4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cc5411eb61_4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c5411eb6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cc5411eb6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c5411eb61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cc5411eb61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10820cb2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c10820cb2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10820cb2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10820cb2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10820cb2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c10820cb2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 rot="-793">
            <a:off x="558375" y="1215748"/>
            <a:ext cx="52044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3900">
                <a:latin typeface="Poller One"/>
                <a:ea typeface="Poller One"/>
                <a:cs typeface="Poller One"/>
                <a:sym typeface="Polle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 rot="232">
            <a:off x="581125" y="2499248"/>
            <a:ext cx="44397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15836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hasCustomPrompt="1" type="title"/>
          </p:nvPr>
        </p:nvSpPr>
        <p:spPr>
          <a:xfrm flipH="1">
            <a:off x="1137387" y="1918575"/>
            <a:ext cx="826500" cy="531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134125" y="2071738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2" type="subTitle"/>
          </p:nvPr>
        </p:nvSpPr>
        <p:spPr>
          <a:xfrm>
            <a:off x="2134138" y="1691812"/>
            <a:ext cx="2244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hasCustomPrompt="1" idx="3" type="title"/>
          </p:nvPr>
        </p:nvSpPr>
        <p:spPr>
          <a:xfrm flipH="1">
            <a:off x="1137387" y="3566300"/>
            <a:ext cx="826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idx="4" type="subTitle"/>
          </p:nvPr>
        </p:nvSpPr>
        <p:spPr>
          <a:xfrm>
            <a:off x="2134125" y="3713600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5" type="subTitle"/>
          </p:nvPr>
        </p:nvSpPr>
        <p:spPr>
          <a:xfrm>
            <a:off x="2134138" y="3339021"/>
            <a:ext cx="22443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6" type="title"/>
          </p:nvPr>
        </p:nvSpPr>
        <p:spPr>
          <a:xfrm flipH="1">
            <a:off x="4746962" y="1918575"/>
            <a:ext cx="826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7" type="subTitle"/>
          </p:nvPr>
        </p:nvSpPr>
        <p:spPr>
          <a:xfrm>
            <a:off x="5762313" y="2071738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hasCustomPrompt="1" idx="8" type="title"/>
          </p:nvPr>
        </p:nvSpPr>
        <p:spPr>
          <a:xfrm flipH="1">
            <a:off x="4746962" y="3566300"/>
            <a:ext cx="826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9" type="subTitle"/>
          </p:nvPr>
        </p:nvSpPr>
        <p:spPr>
          <a:xfrm>
            <a:off x="5762313" y="3713600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3" type="subTitle"/>
          </p:nvPr>
        </p:nvSpPr>
        <p:spPr>
          <a:xfrm>
            <a:off x="5762308" y="3339035"/>
            <a:ext cx="22443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4" type="subTitle"/>
          </p:nvPr>
        </p:nvSpPr>
        <p:spPr>
          <a:xfrm>
            <a:off x="5762308" y="1691812"/>
            <a:ext cx="2244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type="title"/>
          </p:nvPr>
        </p:nvSpPr>
        <p:spPr>
          <a:xfrm>
            <a:off x="2060700" y="3068675"/>
            <a:ext cx="5022600" cy="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3404800" y="2990700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2" type="subTitle"/>
          </p:nvPr>
        </p:nvSpPr>
        <p:spPr>
          <a:xfrm>
            <a:off x="5856750" y="2990705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3" type="subTitle"/>
          </p:nvPr>
        </p:nvSpPr>
        <p:spPr>
          <a:xfrm>
            <a:off x="5858600" y="2602900"/>
            <a:ext cx="2330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4" type="subTitle"/>
          </p:nvPr>
        </p:nvSpPr>
        <p:spPr>
          <a:xfrm>
            <a:off x="952850" y="2990700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5" type="subTitle"/>
          </p:nvPr>
        </p:nvSpPr>
        <p:spPr>
          <a:xfrm>
            <a:off x="954700" y="2602900"/>
            <a:ext cx="2330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6" type="subTitle"/>
          </p:nvPr>
        </p:nvSpPr>
        <p:spPr>
          <a:xfrm>
            <a:off x="3406650" y="2602900"/>
            <a:ext cx="2330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5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5707481" y="1847475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2" type="subTitle"/>
          </p:nvPr>
        </p:nvSpPr>
        <p:spPr>
          <a:xfrm>
            <a:off x="5707475" y="146890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3" type="subTitle"/>
          </p:nvPr>
        </p:nvSpPr>
        <p:spPr>
          <a:xfrm>
            <a:off x="2406232" y="1847475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4" type="subTitle"/>
          </p:nvPr>
        </p:nvSpPr>
        <p:spPr>
          <a:xfrm>
            <a:off x="2406225" y="146890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5" type="subTitle"/>
          </p:nvPr>
        </p:nvSpPr>
        <p:spPr>
          <a:xfrm>
            <a:off x="2406232" y="3601701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6" type="subTitle"/>
          </p:nvPr>
        </p:nvSpPr>
        <p:spPr>
          <a:xfrm>
            <a:off x="2406225" y="323725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7" type="subTitle"/>
          </p:nvPr>
        </p:nvSpPr>
        <p:spPr>
          <a:xfrm>
            <a:off x="5707481" y="3601701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8" type="subTitle"/>
          </p:nvPr>
        </p:nvSpPr>
        <p:spPr>
          <a:xfrm>
            <a:off x="5707475" y="323725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7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591713" y="191986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20"/>
          <p:cNvSpPr txBox="1"/>
          <p:nvPr>
            <p:ph idx="2" type="subTitle"/>
          </p:nvPr>
        </p:nvSpPr>
        <p:spPr>
          <a:xfrm>
            <a:off x="3591688" y="223716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3" type="subTitle"/>
          </p:nvPr>
        </p:nvSpPr>
        <p:spPr>
          <a:xfrm>
            <a:off x="955438" y="191986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4" type="subTitle"/>
          </p:nvPr>
        </p:nvSpPr>
        <p:spPr>
          <a:xfrm>
            <a:off x="955438" y="223716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5" type="subTitle"/>
          </p:nvPr>
        </p:nvSpPr>
        <p:spPr>
          <a:xfrm>
            <a:off x="6228050" y="191986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20"/>
          <p:cNvSpPr txBox="1"/>
          <p:nvPr>
            <p:ph idx="6" type="subTitle"/>
          </p:nvPr>
        </p:nvSpPr>
        <p:spPr>
          <a:xfrm>
            <a:off x="6227988" y="223716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7" type="subTitle"/>
          </p:nvPr>
        </p:nvSpPr>
        <p:spPr>
          <a:xfrm>
            <a:off x="3591713" y="379591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8" type="subTitle"/>
          </p:nvPr>
        </p:nvSpPr>
        <p:spPr>
          <a:xfrm>
            <a:off x="3591675" y="411641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9" type="subTitle"/>
          </p:nvPr>
        </p:nvSpPr>
        <p:spPr>
          <a:xfrm>
            <a:off x="955438" y="379591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3" type="subTitle"/>
          </p:nvPr>
        </p:nvSpPr>
        <p:spPr>
          <a:xfrm>
            <a:off x="955425" y="411641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14" type="subTitle"/>
          </p:nvPr>
        </p:nvSpPr>
        <p:spPr>
          <a:xfrm>
            <a:off x="6228050" y="379591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5" type="subTitle"/>
          </p:nvPr>
        </p:nvSpPr>
        <p:spPr>
          <a:xfrm>
            <a:off x="6227975" y="411641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hasCustomPrompt="1"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2" type="title"/>
          </p:nvPr>
        </p:nvSpPr>
        <p:spPr>
          <a:xfrm>
            <a:off x="4849375" y="2341863"/>
            <a:ext cx="35382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849375" y="3052775"/>
            <a:ext cx="26517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>
            <p:ph hasCustomPrompt="1" type="title"/>
          </p:nvPr>
        </p:nvSpPr>
        <p:spPr>
          <a:xfrm>
            <a:off x="2039667" y="647063"/>
            <a:ext cx="50646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6" name="Google Shape;136;p21"/>
          <p:cNvSpPr txBox="1"/>
          <p:nvPr>
            <p:ph idx="1" type="subTitle"/>
          </p:nvPr>
        </p:nvSpPr>
        <p:spPr>
          <a:xfrm>
            <a:off x="2315216" y="1531513"/>
            <a:ext cx="4513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37" name="Google Shape;137;p21"/>
          <p:cNvSpPr txBox="1"/>
          <p:nvPr>
            <p:ph hasCustomPrompt="1" idx="2" type="title"/>
          </p:nvPr>
        </p:nvSpPr>
        <p:spPr>
          <a:xfrm>
            <a:off x="2039733" y="1913075"/>
            <a:ext cx="50646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8" name="Google Shape;138;p21"/>
          <p:cNvSpPr txBox="1"/>
          <p:nvPr>
            <p:ph idx="3" type="subTitle"/>
          </p:nvPr>
        </p:nvSpPr>
        <p:spPr>
          <a:xfrm>
            <a:off x="2315192" y="2797525"/>
            <a:ext cx="4513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39" name="Google Shape;139;p21"/>
          <p:cNvSpPr txBox="1"/>
          <p:nvPr>
            <p:ph hasCustomPrompt="1" idx="4" type="title"/>
          </p:nvPr>
        </p:nvSpPr>
        <p:spPr>
          <a:xfrm>
            <a:off x="2039733" y="3179087"/>
            <a:ext cx="50646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0" name="Google Shape;140;p21"/>
          <p:cNvSpPr txBox="1"/>
          <p:nvPr>
            <p:ph idx="5" type="subTitle"/>
          </p:nvPr>
        </p:nvSpPr>
        <p:spPr>
          <a:xfrm>
            <a:off x="2315216" y="4063537"/>
            <a:ext cx="4513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9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idx="1" type="subTitle"/>
          </p:nvPr>
        </p:nvSpPr>
        <p:spPr>
          <a:xfrm>
            <a:off x="3985400" y="3048013"/>
            <a:ext cx="44199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5" name="Google Shape;145;p22"/>
          <p:cNvSpPr txBox="1"/>
          <p:nvPr>
            <p:ph type="title"/>
          </p:nvPr>
        </p:nvSpPr>
        <p:spPr>
          <a:xfrm>
            <a:off x="3985400" y="1517713"/>
            <a:ext cx="4419900" cy="15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_1_1_1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idx="1" type="subTitle"/>
          </p:nvPr>
        </p:nvSpPr>
        <p:spPr>
          <a:xfrm>
            <a:off x="807675" y="2406550"/>
            <a:ext cx="33057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type="title"/>
          </p:nvPr>
        </p:nvSpPr>
        <p:spPr>
          <a:xfrm>
            <a:off x="807675" y="1800700"/>
            <a:ext cx="3582000" cy="6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_1_1_1_1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>
            <p:ph idx="1" type="subTitle"/>
          </p:nvPr>
        </p:nvSpPr>
        <p:spPr>
          <a:xfrm>
            <a:off x="5152500" y="2520688"/>
            <a:ext cx="33057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5152500" y="1448913"/>
            <a:ext cx="28398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_1_1_1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1606650" y="1202300"/>
            <a:ext cx="5930700" cy="25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 two columns 1">
  <p:cSld name="CUSTOM_9_1_1_1_1_1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758013" y="952650"/>
            <a:ext cx="39153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2" type="body"/>
          </p:nvPr>
        </p:nvSpPr>
        <p:spPr>
          <a:xfrm>
            <a:off x="4578988" y="1649975"/>
            <a:ext cx="3807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1pPr>
            <a:lvl2pPr lvl="1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2pPr>
            <a:lvl3pPr lvl="2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3pPr>
            <a:lvl4pPr lvl="3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4pPr>
            <a:lvl5pPr lvl="4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5pPr>
            <a:lvl6pPr lvl="5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6pPr>
            <a:lvl7pPr lvl="6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7pPr>
            <a:lvl8pPr lvl="7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8pPr>
            <a:lvl9pPr lvl="8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>
            <p:ph type="ctrTitle"/>
          </p:nvPr>
        </p:nvSpPr>
        <p:spPr>
          <a:xfrm>
            <a:off x="2574900" y="370100"/>
            <a:ext cx="3994200" cy="10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1" name="Google Shape;171;p27"/>
          <p:cNvSpPr txBox="1"/>
          <p:nvPr>
            <p:ph idx="1" type="subTitle"/>
          </p:nvPr>
        </p:nvSpPr>
        <p:spPr>
          <a:xfrm>
            <a:off x="2763300" y="1304675"/>
            <a:ext cx="3617400" cy="13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2" name="Google Shape;172;p27"/>
          <p:cNvSpPr txBox="1"/>
          <p:nvPr/>
        </p:nvSpPr>
        <p:spPr>
          <a:xfrm>
            <a:off x="2643913" y="351332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</a:t>
            </a:r>
            <a:r>
              <a:rPr b="1"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</a:t>
            </a:r>
            <a:endParaRPr b="1" sz="1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 flipH="1" rot="10800000">
            <a:off x="150154" y="45336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/>
          <p:nvPr/>
        </p:nvSpPr>
        <p:spPr>
          <a:xfrm flipH="1" rot="10800000">
            <a:off x="72230" y="39696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/>
          <p:nvPr/>
        </p:nvSpPr>
        <p:spPr>
          <a:xfrm flipH="1" rot="10800000">
            <a:off x="150154" y="45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0"/>
          <p:cNvSpPr/>
          <p:nvPr/>
        </p:nvSpPr>
        <p:spPr>
          <a:xfrm flipH="1" rot="10800000">
            <a:off x="93974" y="835805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0"/>
          <p:cNvSpPr/>
          <p:nvPr/>
        </p:nvSpPr>
        <p:spPr>
          <a:xfrm flipH="1">
            <a:off x="8428900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 flipH="1">
            <a:off x="8785224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0"/>
          <p:cNvSpPr/>
          <p:nvPr/>
        </p:nvSpPr>
        <p:spPr>
          <a:xfrm flipH="1">
            <a:off x="8428900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/>
          <p:nvPr/>
        </p:nvSpPr>
        <p:spPr>
          <a:xfrm flipH="1">
            <a:off x="8806980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87550" y="1023300"/>
            <a:ext cx="7968900" cy="3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00">
                <a:latin typeface="Catamaran"/>
                <a:ea typeface="Catamaran"/>
                <a:cs typeface="Catamaran"/>
                <a:sym typeface="Catamaran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lvl="2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lvl="3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lvl="4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lvl="5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lvl="6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lvl="7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lvl="8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5634975" y="3537249"/>
            <a:ext cx="2190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5634975" y="3159800"/>
            <a:ext cx="2190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1319025" y="1745174"/>
            <a:ext cx="2190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subTitle"/>
          </p:nvPr>
        </p:nvSpPr>
        <p:spPr>
          <a:xfrm>
            <a:off x="1319025" y="1367725"/>
            <a:ext cx="2190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726100" y="1485125"/>
            <a:ext cx="35754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38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091"/>
              </a:buClr>
              <a:buSzPts val="1400"/>
              <a:buFont typeface="Roboto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■"/>
              <a:defRPr sz="1400"/>
            </a:lvl9pPr>
          </a:lstStyle>
          <a:p/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type="title"/>
          </p:nvPr>
        </p:nvSpPr>
        <p:spPr>
          <a:xfrm>
            <a:off x="1657350" y="1371600"/>
            <a:ext cx="5829300" cy="24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title"/>
          </p:nvPr>
        </p:nvSpPr>
        <p:spPr>
          <a:xfrm>
            <a:off x="900900" y="1570138"/>
            <a:ext cx="34437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900894" y="2199013"/>
            <a:ext cx="3443700" cy="14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3837825" y="505875"/>
            <a:ext cx="4555200" cy="13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google.com/spreadsheets/d/1dqcJuiqRCDiIj7vjttg2y8fplbHU1m5k6LU2t07--14/edit#gid=0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17.jpg"/><Relationship Id="rId7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rykw2QRAxRUO9BQFuRSj9EHXbnQN3W0lotn5xSLVsA0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idx="1" type="subTitle"/>
          </p:nvPr>
        </p:nvSpPr>
        <p:spPr>
          <a:xfrm rot="463">
            <a:off x="204775" y="4449800"/>
            <a:ext cx="22293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Projeto em Informática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2023-2024</a:t>
            </a:r>
            <a:endParaRPr sz="1100">
              <a:solidFill>
                <a:srgbClr val="2B29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"/>
          <p:cNvSpPr txBox="1"/>
          <p:nvPr>
            <p:ph type="ctrTitle"/>
          </p:nvPr>
        </p:nvSpPr>
        <p:spPr>
          <a:xfrm rot="-793">
            <a:off x="558375" y="1215748"/>
            <a:ext cx="52044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DISEASECARD</a:t>
            </a:r>
            <a:endParaRPr b="0"/>
          </a:p>
        </p:txBody>
      </p:sp>
      <p:sp>
        <p:nvSpPr>
          <p:cNvPr id="196" name="Google Shape;196;p31"/>
          <p:cNvSpPr txBox="1"/>
          <p:nvPr>
            <p:ph type="ctrTitle"/>
          </p:nvPr>
        </p:nvSpPr>
        <p:spPr>
          <a:xfrm rot="-793">
            <a:off x="581125" y="1889573"/>
            <a:ext cx="52044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latin typeface="Arial"/>
                <a:ea typeface="Arial"/>
                <a:cs typeface="Arial"/>
                <a:sym typeface="Arial"/>
              </a:rPr>
              <a:t>AGGREGATION AND VISUALIZATION OF RARE GENETIC DISEASES DATA</a:t>
            </a:r>
            <a:endParaRPr b="0"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31"/>
          <p:cNvSpPr txBox="1"/>
          <p:nvPr/>
        </p:nvSpPr>
        <p:spPr>
          <a:xfrm>
            <a:off x="631675" y="2618150"/>
            <a:ext cx="28029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M3-Prototype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63" name="Google Shape;463;p40"/>
          <p:cNvSpPr txBox="1"/>
          <p:nvPr>
            <p:ph idx="2" type="title"/>
          </p:nvPr>
        </p:nvSpPr>
        <p:spPr>
          <a:xfrm>
            <a:off x="4523050" y="2341900"/>
            <a:ext cx="46209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REQUIREMENTS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464" name="Google Shape;464;p40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5" name="Google Shape;465;p40"/>
          <p:cNvPicPr preferRelativeResize="0"/>
          <p:nvPr/>
        </p:nvPicPr>
        <p:blipFill rotWithShape="1">
          <a:blip r:embed="rId3">
            <a:alphaModFix/>
          </a:blip>
          <a:srcRect b="2845" l="32163" r="6267" t="-12302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6" name="Google Shape;466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472" name="Google Shape;472;p41"/>
          <p:cNvSpPr txBox="1"/>
          <p:nvPr/>
        </p:nvSpPr>
        <p:spPr>
          <a:xfrm>
            <a:off x="3439299" y="2221638"/>
            <a:ext cx="23433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Flexible and 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Accessible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 Search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955450" y="1919885"/>
            <a:ext cx="1960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Disease Information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6010800" y="2052550"/>
            <a:ext cx="2399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Daily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Updates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3439298" y="3923850"/>
            <a:ext cx="2399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CRUD Methods (Admin)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955438" y="4025438"/>
            <a:ext cx="1960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Endpoint Monitoring</a:t>
            </a:r>
            <a:b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</a:b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(Admin)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77" name="Google Shape;477;p41"/>
          <p:cNvSpPr txBox="1"/>
          <p:nvPr/>
        </p:nvSpPr>
        <p:spPr>
          <a:xfrm>
            <a:off x="6113750" y="3813050"/>
            <a:ext cx="25266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Secure 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Authentication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 (Admin)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78" name="Google Shape;478;p41"/>
          <p:cNvSpPr/>
          <p:nvPr/>
        </p:nvSpPr>
        <p:spPr>
          <a:xfrm>
            <a:off x="1615238" y="11439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1"/>
          <p:cNvSpPr/>
          <p:nvPr/>
        </p:nvSpPr>
        <p:spPr>
          <a:xfrm>
            <a:off x="4251444" y="11439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1"/>
          <p:cNvSpPr/>
          <p:nvPr/>
        </p:nvSpPr>
        <p:spPr>
          <a:xfrm>
            <a:off x="6887688" y="11439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1"/>
          <p:cNvSpPr/>
          <p:nvPr/>
        </p:nvSpPr>
        <p:spPr>
          <a:xfrm>
            <a:off x="1617500" y="30152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1"/>
          <p:cNvSpPr/>
          <p:nvPr/>
        </p:nvSpPr>
        <p:spPr>
          <a:xfrm>
            <a:off x="4253706" y="30152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1"/>
          <p:cNvSpPr/>
          <p:nvPr/>
        </p:nvSpPr>
        <p:spPr>
          <a:xfrm>
            <a:off x="6889950" y="30152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41"/>
          <p:cNvGrpSpPr/>
          <p:nvPr/>
        </p:nvGrpSpPr>
        <p:grpSpPr>
          <a:xfrm>
            <a:off x="1734500" y="1309931"/>
            <a:ext cx="407122" cy="315623"/>
            <a:chOff x="1734500" y="1309931"/>
            <a:chExt cx="407122" cy="315623"/>
          </a:xfrm>
        </p:grpSpPr>
        <p:sp>
          <p:nvSpPr>
            <p:cNvPr id="485" name="Google Shape;485;p41"/>
            <p:cNvSpPr/>
            <p:nvPr/>
          </p:nvSpPr>
          <p:spPr>
            <a:xfrm>
              <a:off x="1734762" y="1324001"/>
              <a:ext cx="223041" cy="247380"/>
            </a:xfrm>
            <a:custGeom>
              <a:rect b="b" l="l" r="r" t="t"/>
              <a:pathLst>
                <a:path extrusionOk="0" h="9442" w="8513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1903018" y="1324001"/>
              <a:ext cx="54784" cy="247642"/>
            </a:xfrm>
            <a:custGeom>
              <a:rect b="b" l="l" r="r" t="t"/>
              <a:pathLst>
                <a:path extrusionOk="0" h="9452" w="2091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1957776" y="1371449"/>
              <a:ext cx="183845" cy="200194"/>
            </a:xfrm>
            <a:custGeom>
              <a:rect b="b" l="l" r="r" t="t"/>
              <a:pathLst>
                <a:path extrusionOk="0" h="7641" w="7017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2028333" y="1371449"/>
              <a:ext cx="113289" cy="200194"/>
            </a:xfrm>
            <a:custGeom>
              <a:rect b="b" l="l" r="r" t="t"/>
              <a:pathLst>
                <a:path extrusionOk="0" h="7641" w="4324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1999958" y="1401605"/>
              <a:ext cx="75115" cy="69849"/>
            </a:xfrm>
            <a:custGeom>
              <a:rect b="b" l="l" r="r" t="t"/>
              <a:pathLst>
                <a:path extrusionOk="0" h="2666" w="2867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1987408" y="1353869"/>
              <a:ext cx="62042" cy="17606"/>
            </a:xfrm>
            <a:custGeom>
              <a:rect b="b" l="l" r="r" t="t"/>
              <a:pathLst>
                <a:path extrusionOk="0" h="672" w="2368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1994430" y="1309931"/>
              <a:ext cx="47998" cy="43728"/>
            </a:xfrm>
            <a:custGeom>
              <a:rect b="b" l="l" r="r" t="t"/>
              <a:pathLst>
                <a:path extrusionOk="0" h="1669" w="1832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2009259" y="1309931"/>
              <a:ext cx="33405" cy="43728"/>
            </a:xfrm>
            <a:custGeom>
              <a:rect b="b" l="l" r="r" t="t"/>
              <a:pathLst>
                <a:path extrusionOk="0" h="1669" w="1275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1781930" y="1531863"/>
              <a:ext cx="109778" cy="93691"/>
            </a:xfrm>
            <a:custGeom>
              <a:rect b="b" l="l" r="r" t="t"/>
              <a:pathLst>
                <a:path extrusionOk="0" h="3576" w="419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1806333" y="1539147"/>
              <a:ext cx="93691" cy="86303"/>
            </a:xfrm>
            <a:custGeom>
              <a:rect b="b" l="l" r="r" t="t"/>
              <a:pathLst>
                <a:path extrusionOk="0" h="3294" w="3576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1822137" y="1558980"/>
              <a:ext cx="46479" cy="39824"/>
            </a:xfrm>
            <a:custGeom>
              <a:rect b="b" l="l" r="r" t="t"/>
              <a:pathLst>
                <a:path extrusionOk="0" h="1520" w="1774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1979863" y="1531688"/>
              <a:ext cx="109516" cy="93691"/>
            </a:xfrm>
            <a:custGeom>
              <a:rect b="b" l="l" r="r" t="t"/>
              <a:pathLst>
                <a:path extrusionOk="0" h="3576" w="418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2002971" y="1538972"/>
              <a:ext cx="93691" cy="86303"/>
            </a:xfrm>
            <a:custGeom>
              <a:rect b="b" l="l" r="r" t="t"/>
              <a:pathLst>
                <a:path extrusionOk="0" h="3294" w="3576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2015783" y="1558805"/>
              <a:ext cx="46741" cy="39824"/>
            </a:xfrm>
            <a:custGeom>
              <a:rect b="b" l="l" r="r" t="t"/>
              <a:pathLst>
                <a:path extrusionOk="0" h="1520" w="1784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1794786" y="1366445"/>
              <a:ext cx="102730" cy="102494"/>
            </a:xfrm>
            <a:custGeom>
              <a:rect b="b" l="l" r="r" t="t"/>
              <a:pathLst>
                <a:path extrusionOk="0" h="3912" w="3921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1957514" y="1512090"/>
              <a:ext cx="183872" cy="59815"/>
            </a:xfrm>
            <a:custGeom>
              <a:rect b="b" l="l" r="r" t="t"/>
              <a:pathLst>
                <a:path extrusionOk="0" h="2283" w="7018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2091632" y="1512090"/>
              <a:ext cx="49990" cy="59553"/>
            </a:xfrm>
            <a:custGeom>
              <a:rect b="b" l="l" r="r" t="t"/>
              <a:pathLst>
                <a:path extrusionOk="0" h="2273" w="1908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1734500" y="1511855"/>
              <a:ext cx="223303" cy="59788"/>
            </a:xfrm>
            <a:custGeom>
              <a:rect b="b" l="l" r="r" t="t"/>
              <a:pathLst>
                <a:path extrusionOk="0" h="2282" w="8523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1922092" y="1512090"/>
              <a:ext cx="35711" cy="59815"/>
            </a:xfrm>
            <a:custGeom>
              <a:rect b="b" l="l" r="r" t="t"/>
              <a:pathLst>
                <a:path extrusionOk="0" h="2283" w="1363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41"/>
          <p:cNvGrpSpPr/>
          <p:nvPr/>
        </p:nvGrpSpPr>
        <p:grpSpPr>
          <a:xfrm>
            <a:off x="4390942" y="1286659"/>
            <a:ext cx="362163" cy="362163"/>
            <a:chOff x="4390942" y="1286659"/>
            <a:chExt cx="362163" cy="362163"/>
          </a:xfrm>
        </p:grpSpPr>
        <p:sp>
          <p:nvSpPr>
            <p:cNvPr id="505" name="Google Shape;505;p41"/>
            <p:cNvSpPr/>
            <p:nvPr/>
          </p:nvSpPr>
          <p:spPr>
            <a:xfrm>
              <a:off x="4390942" y="1628202"/>
              <a:ext cx="362163" cy="20619"/>
            </a:xfrm>
            <a:custGeom>
              <a:rect b="b" l="l" r="r" t="t"/>
              <a:pathLst>
                <a:path extrusionOk="0" h="787" w="13823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4391177" y="1627966"/>
              <a:ext cx="361927" cy="9301"/>
            </a:xfrm>
            <a:custGeom>
              <a:rect b="b" l="l" r="r" t="t"/>
              <a:pathLst>
                <a:path extrusionOk="0" h="355" w="13814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4480834" y="1378568"/>
              <a:ext cx="182352" cy="249660"/>
            </a:xfrm>
            <a:custGeom>
              <a:rect b="b" l="l" r="r" t="t"/>
              <a:pathLst>
                <a:path extrusionOk="0" h="9529" w="696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4467026" y="1358997"/>
              <a:ext cx="209967" cy="19860"/>
            </a:xfrm>
            <a:custGeom>
              <a:rect b="b" l="l" r="r" t="t"/>
              <a:pathLst>
                <a:path extrusionOk="0" h="758" w="8014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4643064" y="1358997"/>
              <a:ext cx="33929" cy="19598"/>
            </a:xfrm>
            <a:custGeom>
              <a:rect b="b" l="l" r="r" t="t"/>
              <a:pathLst>
                <a:path extrusionOk="0" h="748" w="1295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4390942" y="1415248"/>
              <a:ext cx="89918" cy="19598"/>
            </a:xfrm>
            <a:custGeom>
              <a:rect b="b" l="l" r="r" t="t"/>
              <a:pathLst>
                <a:path extrusionOk="0" h="748" w="3432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4463516" y="1415248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4463516" y="1415248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4523278" y="1536292"/>
              <a:ext cx="97726" cy="91936"/>
            </a:xfrm>
            <a:custGeom>
              <a:rect b="b" l="l" r="r" t="t"/>
              <a:pathLst>
                <a:path extrusionOk="0" h="3509" w="373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4559434" y="1536292"/>
              <a:ext cx="25152" cy="91700"/>
            </a:xfrm>
            <a:custGeom>
              <a:rect b="b" l="l" r="r" t="t"/>
              <a:pathLst>
                <a:path extrusionOk="0" h="3500" w="96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4398959" y="1434820"/>
              <a:ext cx="81901" cy="193173"/>
            </a:xfrm>
            <a:custGeom>
              <a:rect b="b" l="l" r="r" t="t"/>
              <a:pathLst>
                <a:path extrusionOk="0" h="7373" w="3126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4463516" y="1434820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4463516" y="1434820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4663160" y="1434820"/>
              <a:ext cx="81901" cy="193408"/>
            </a:xfrm>
            <a:custGeom>
              <a:rect b="b" l="l" r="r" t="t"/>
              <a:pathLst>
                <a:path extrusionOk="0" h="7382" w="3126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4663160" y="1434820"/>
              <a:ext cx="17371" cy="193173"/>
            </a:xfrm>
            <a:custGeom>
              <a:rect b="b" l="l" r="r" t="t"/>
              <a:pathLst>
                <a:path extrusionOk="0" h="7373" w="663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4500667" y="1417475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4557181" y="1417475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4613432" y="1417475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4424844" y="1501892"/>
              <a:ext cx="29894" cy="59029"/>
            </a:xfrm>
            <a:custGeom>
              <a:rect b="b" l="l" r="r" t="t"/>
              <a:pathLst>
                <a:path extrusionOk="0" h="2253" w="1141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4689281" y="1501892"/>
              <a:ext cx="29658" cy="59029"/>
            </a:xfrm>
            <a:custGeom>
              <a:rect b="b" l="l" r="r" t="t"/>
              <a:pathLst>
                <a:path extrusionOk="0" h="2253" w="1132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4663160" y="1415248"/>
              <a:ext cx="89945" cy="19860"/>
            </a:xfrm>
            <a:custGeom>
              <a:rect b="b" l="l" r="r" t="t"/>
              <a:pathLst>
                <a:path extrusionOk="0" h="758" w="3433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4663160" y="1415248"/>
              <a:ext cx="17371" cy="19598"/>
            </a:xfrm>
            <a:custGeom>
              <a:rect b="b" l="l" r="r" t="t"/>
              <a:pathLst>
                <a:path extrusionOk="0" h="748" w="663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4521025" y="1286659"/>
              <a:ext cx="101735" cy="72364"/>
            </a:xfrm>
            <a:custGeom>
              <a:rect b="b" l="l" r="r" t="t"/>
              <a:pathLst>
                <a:path extrusionOk="0" h="2762" w="3883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4604891" y="1286659"/>
              <a:ext cx="18130" cy="72364"/>
            </a:xfrm>
            <a:custGeom>
              <a:rect b="b" l="l" r="r" t="t"/>
              <a:pathLst>
                <a:path extrusionOk="0" h="2762" w="692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4547880" y="1300781"/>
              <a:ext cx="48260" cy="44619"/>
            </a:xfrm>
            <a:custGeom>
              <a:rect b="b" l="l" r="r" t="t"/>
              <a:pathLst>
                <a:path extrusionOk="0" h="1703" w="1842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41"/>
          <p:cNvGrpSpPr/>
          <p:nvPr/>
        </p:nvGrpSpPr>
        <p:grpSpPr>
          <a:xfrm>
            <a:off x="7029281" y="1299790"/>
            <a:ext cx="362425" cy="335884"/>
            <a:chOff x="7029281" y="1299790"/>
            <a:chExt cx="362425" cy="335884"/>
          </a:xfrm>
        </p:grpSpPr>
        <p:sp>
          <p:nvSpPr>
            <p:cNvPr id="531" name="Google Shape;531;p41"/>
            <p:cNvSpPr/>
            <p:nvPr/>
          </p:nvSpPr>
          <p:spPr>
            <a:xfrm>
              <a:off x="7029543" y="1390573"/>
              <a:ext cx="202945" cy="244891"/>
            </a:xfrm>
            <a:custGeom>
              <a:rect b="b" l="l" r="r" t="t"/>
              <a:pathLst>
                <a:path extrusionOk="0" h="9347" w="7746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7029281" y="1390573"/>
              <a:ext cx="202185" cy="244891"/>
            </a:xfrm>
            <a:custGeom>
              <a:rect b="b" l="l" r="r" t="t"/>
              <a:pathLst>
                <a:path extrusionOk="0" h="9347" w="7717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7075235" y="1368722"/>
              <a:ext cx="111298" cy="22139"/>
            </a:xfrm>
            <a:custGeom>
              <a:rect b="b" l="l" r="r" t="t"/>
              <a:pathLst>
                <a:path extrusionOk="0" h="845" w="4248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7158132" y="1368722"/>
              <a:ext cx="28401" cy="22139"/>
            </a:xfrm>
            <a:custGeom>
              <a:rect b="b" l="l" r="r" t="t"/>
              <a:pathLst>
                <a:path extrusionOk="0" h="845" w="1084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7052127" y="1305947"/>
              <a:ext cx="157514" cy="62801"/>
            </a:xfrm>
            <a:custGeom>
              <a:rect b="b" l="l" r="r" t="t"/>
              <a:pathLst>
                <a:path extrusionOk="0" h="2397" w="6012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7169922" y="1305685"/>
              <a:ext cx="39719" cy="63063"/>
            </a:xfrm>
            <a:custGeom>
              <a:rect b="b" l="l" r="r" t="t"/>
              <a:pathLst>
                <a:path extrusionOk="0" h="2407" w="1516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7049376" y="1452090"/>
              <a:ext cx="142685" cy="122223"/>
            </a:xfrm>
            <a:custGeom>
              <a:rect b="b" l="l" r="r" t="t"/>
              <a:pathLst>
                <a:path extrusionOk="0" h="4665" w="5446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7080764" y="1462911"/>
              <a:ext cx="121070" cy="111586"/>
            </a:xfrm>
            <a:custGeom>
              <a:rect b="b" l="l" r="r" t="t"/>
              <a:pathLst>
                <a:path extrusionOk="0" h="4259" w="4621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7181974" y="1489766"/>
              <a:ext cx="170562" cy="145908"/>
            </a:xfrm>
            <a:custGeom>
              <a:rect b="b" l="l" r="r" t="t"/>
              <a:pathLst>
                <a:path extrusionOk="0" h="5569" w="651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7221405" y="1504595"/>
              <a:ext cx="141166" cy="131026"/>
            </a:xfrm>
            <a:custGeom>
              <a:rect b="b" l="l" r="r" t="t"/>
              <a:pathLst>
                <a:path extrusionOk="0" h="5001" w="5388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7229449" y="1512115"/>
              <a:ext cx="109516" cy="109542"/>
            </a:xfrm>
            <a:custGeom>
              <a:rect b="b" l="l" r="r" t="t"/>
              <a:pathLst>
                <a:path extrusionOk="0" h="4181" w="418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7278678" y="1398433"/>
              <a:ext cx="113027" cy="215181"/>
            </a:xfrm>
            <a:custGeom>
              <a:rect b="b" l="l" r="r" t="t"/>
              <a:pathLst>
                <a:path extrusionOk="0" h="8213" w="4314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7324633" y="1398354"/>
              <a:ext cx="66810" cy="215259"/>
            </a:xfrm>
            <a:custGeom>
              <a:rect b="b" l="l" r="r" t="t"/>
              <a:pathLst>
                <a:path extrusionOk="0" h="8216" w="255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7325629" y="1505853"/>
              <a:ext cx="66076" cy="107761"/>
            </a:xfrm>
            <a:custGeom>
              <a:rect b="b" l="l" r="r" t="t"/>
              <a:pathLst>
                <a:path extrusionOk="0" h="4113" w="2522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7331393" y="1505853"/>
              <a:ext cx="60050" cy="107761"/>
            </a:xfrm>
            <a:custGeom>
              <a:rect b="b" l="l" r="r" t="t"/>
              <a:pathLst>
                <a:path extrusionOk="0" h="4113" w="2292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7095331" y="1479338"/>
              <a:ext cx="71343" cy="67596"/>
            </a:xfrm>
            <a:custGeom>
              <a:rect b="b" l="l" r="r" t="t"/>
              <a:pathLst>
                <a:path extrusionOk="0" h="2580" w="2723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7085296" y="1299790"/>
              <a:ext cx="11318" cy="74487"/>
            </a:xfrm>
            <a:custGeom>
              <a:rect b="b" l="l" r="r" t="t"/>
              <a:pathLst>
                <a:path extrusionOk="0" h="2843" w="432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7125461" y="1299790"/>
              <a:ext cx="11345" cy="74487"/>
            </a:xfrm>
            <a:custGeom>
              <a:rect b="b" l="l" r="r" t="t"/>
              <a:pathLst>
                <a:path extrusionOk="0" h="2843" w="433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7165652" y="1299790"/>
              <a:ext cx="11318" cy="74487"/>
            </a:xfrm>
            <a:custGeom>
              <a:rect b="b" l="l" r="r" t="t"/>
              <a:pathLst>
                <a:path extrusionOk="0" h="2843" w="432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7221143" y="1507399"/>
              <a:ext cx="116118" cy="111979"/>
            </a:xfrm>
            <a:custGeom>
              <a:rect b="b" l="l" r="r" t="t"/>
              <a:pathLst>
                <a:path extrusionOk="0" h="4274" w="4432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41"/>
          <p:cNvGrpSpPr/>
          <p:nvPr/>
        </p:nvGrpSpPr>
        <p:grpSpPr>
          <a:xfrm>
            <a:off x="1756963" y="3162254"/>
            <a:ext cx="362163" cy="347098"/>
            <a:chOff x="1756963" y="3162254"/>
            <a:chExt cx="362163" cy="347098"/>
          </a:xfrm>
        </p:grpSpPr>
        <p:sp>
          <p:nvSpPr>
            <p:cNvPr id="552" name="Google Shape;552;p41"/>
            <p:cNvSpPr/>
            <p:nvPr/>
          </p:nvSpPr>
          <p:spPr>
            <a:xfrm>
              <a:off x="1847117" y="3162254"/>
              <a:ext cx="181854" cy="100713"/>
            </a:xfrm>
            <a:custGeom>
              <a:rect b="b" l="l" r="r" t="t"/>
              <a:pathLst>
                <a:path extrusionOk="0" h="3844" w="6941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1847353" y="3235326"/>
              <a:ext cx="27405" cy="27405"/>
            </a:xfrm>
            <a:custGeom>
              <a:rect b="b" l="l" r="r" t="t"/>
              <a:pathLst>
                <a:path extrusionOk="0" h="1046" w="1046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2001566" y="3235326"/>
              <a:ext cx="27405" cy="27641"/>
            </a:xfrm>
            <a:custGeom>
              <a:rect b="b" l="l" r="r" t="t"/>
              <a:pathLst>
                <a:path extrusionOk="0" h="1055" w="1046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1757199" y="3262705"/>
              <a:ext cx="361927" cy="246647"/>
            </a:xfrm>
            <a:custGeom>
              <a:rect b="b" l="l" r="r" t="t"/>
              <a:pathLst>
                <a:path extrusionOk="0" h="9414" w="13814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1979453" y="3262705"/>
              <a:ext cx="139672" cy="246647"/>
            </a:xfrm>
            <a:custGeom>
              <a:rect b="b" l="l" r="r" t="t"/>
              <a:pathLst>
                <a:path extrusionOk="0" h="9414" w="5331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1756963" y="3461354"/>
              <a:ext cx="362163" cy="47998"/>
            </a:xfrm>
            <a:custGeom>
              <a:rect b="b" l="l" r="r" t="t"/>
              <a:pathLst>
                <a:path extrusionOk="0" h="1832" w="13823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2055302" y="3461589"/>
              <a:ext cx="63823" cy="47763"/>
            </a:xfrm>
            <a:custGeom>
              <a:rect b="b" l="l" r="r" t="t"/>
              <a:pathLst>
                <a:path extrusionOk="0" h="1823" w="2436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1880260" y="3311411"/>
              <a:ext cx="115542" cy="115306"/>
            </a:xfrm>
            <a:custGeom>
              <a:rect b="b" l="l" r="r" t="t"/>
              <a:pathLst>
                <a:path extrusionOk="0" h="4401" w="441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41"/>
          <p:cNvGrpSpPr/>
          <p:nvPr/>
        </p:nvGrpSpPr>
        <p:grpSpPr>
          <a:xfrm>
            <a:off x="4432123" y="3154721"/>
            <a:ext cx="284322" cy="362163"/>
            <a:chOff x="4432123" y="3154721"/>
            <a:chExt cx="284322" cy="362163"/>
          </a:xfrm>
        </p:grpSpPr>
        <p:sp>
          <p:nvSpPr>
            <p:cNvPr id="561" name="Google Shape;561;p41"/>
            <p:cNvSpPr/>
            <p:nvPr/>
          </p:nvSpPr>
          <p:spPr>
            <a:xfrm>
              <a:off x="4432123" y="3172040"/>
              <a:ext cx="284322" cy="344844"/>
            </a:xfrm>
            <a:custGeom>
              <a:rect b="b" l="l" r="r" t="t"/>
              <a:pathLst>
                <a:path extrusionOk="0" h="13162" w="10852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4650605" y="3172302"/>
              <a:ext cx="65841" cy="344582"/>
            </a:xfrm>
            <a:custGeom>
              <a:rect b="b" l="l" r="r" t="t"/>
              <a:pathLst>
                <a:path extrusionOk="0" h="13152" w="2513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4466786" y="3172302"/>
              <a:ext cx="214997" cy="312435"/>
            </a:xfrm>
            <a:custGeom>
              <a:rect b="b" l="l" r="r" t="t"/>
              <a:pathLst>
                <a:path extrusionOk="0" h="11925" w="8206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4467021" y="3172302"/>
              <a:ext cx="214761" cy="312435"/>
            </a:xfrm>
            <a:custGeom>
              <a:rect b="b" l="l" r="r" t="t"/>
              <a:pathLst>
                <a:path extrusionOk="0" h="11925" w="8197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4500688" y="3154721"/>
              <a:ext cx="147427" cy="72338"/>
            </a:xfrm>
            <a:custGeom>
              <a:rect b="b" l="l" r="r" t="t"/>
              <a:pathLst>
                <a:path extrusionOk="0" h="2761" w="5627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4571245" y="3154721"/>
              <a:ext cx="76871" cy="72102"/>
            </a:xfrm>
            <a:custGeom>
              <a:rect b="b" l="l" r="r" t="t"/>
              <a:pathLst>
                <a:path extrusionOk="0" h="2752" w="2934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4499667" y="3247627"/>
              <a:ext cx="147454" cy="103516"/>
            </a:xfrm>
            <a:custGeom>
              <a:rect b="b" l="l" r="r" t="t"/>
              <a:pathLst>
                <a:path extrusionOk="0" h="3951" w="5628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4499929" y="3387535"/>
              <a:ext cx="148947" cy="10559"/>
            </a:xfrm>
            <a:custGeom>
              <a:rect b="b" l="l" r="r" t="t"/>
              <a:pathLst>
                <a:path extrusionOk="0" h="403" w="5685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4499929" y="3434223"/>
              <a:ext cx="148947" cy="10585"/>
            </a:xfrm>
            <a:custGeom>
              <a:rect b="b" l="l" r="r" t="t"/>
              <a:pathLst>
                <a:path extrusionOk="0" h="404" w="5685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41"/>
          <p:cNvGrpSpPr/>
          <p:nvPr/>
        </p:nvGrpSpPr>
        <p:grpSpPr>
          <a:xfrm>
            <a:off x="7029372" y="3172165"/>
            <a:ext cx="362163" cy="327264"/>
            <a:chOff x="7029372" y="3172165"/>
            <a:chExt cx="362163" cy="327264"/>
          </a:xfrm>
        </p:grpSpPr>
        <p:sp>
          <p:nvSpPr>
            <p:cNvPr id="571" name="Google Shape;571;p41"/>
            <p:cNvSpPr/>
            <p:nvPr/>
          </p:nvSpPr>
          <p:spPr>
            <a:xfrm>
              <a:off x="7367902" y="3298764"/>
              <a:ext cx="23632" cy="200666"/>
            </a:xfrm>
            <a:custGeom>
              <a:rect b="b" l="l" r="r" t="t"/>
              <a:pathLst>
                <a:path extrusionOk="0" h="7659" w="902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7373692" y="3298764"/>
              <a:ext cx="17842" cy="200666"/>
            </a:xfrm>
            <a:custGeom>
              <a:rect b="b" l="l" r="r" t="t"/>
              <a:pathLst>
                <a:path extrusionOk="0" h="7659" w="681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7053240" y="3342465"/>
              <a:ext cx="104748" cy="94687"/>
            </a:xfrm>
            <a:custGeom>
              <a:rect b="b" l="l" r="r" t="t"/>
              <a:pathLst>
                <a:path extrusionOk="0" h="3614" w="3998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7140119" y="3342465"/>
              <a:ext cx="17868" cy="94687"/>
            </a:xfrm>
            <a:custGeom>
              <a:rect b="b" l="l" r="r" t="t"/>
              <a:pathLst>
                <a:path extrusionOk="0" h="3614" w="682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7053240" y="3271123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7053240" y="3271123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7088898" y="3437126"/>
              <a:ext cx="16847" cy="62304"/>
            </a:xfrm>
            <a:custGeom>
              <a:rect b="b" l="l" r="r" t="t"/>
              <a:pathLst>
                <a:path extrusionOk="0" h="2378" w="643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7143630" y="3183536"/>
              <a:ext cx="11083" cy="38147"/>
            </a:xfrm>
            <a:custGeom>
              <a:rect b="b" l="l" r="r" t="t"/>
              <a:pathLst>
                <a:path extrusionOk="0" h="1456" w="423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7143630" y="3253176"/>
              <a:ext cx="11083" cy="47108"/>
            </a:xfrm>
            <a:custGeom>
              <a:rect b="b" l="l" r="r" t="t"/>
              <a:pathLst>
                <a:path extrusionOk="0" h="1798" w="423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7127071" y="3210601"/>
              <a:ext cx="43964" cy="47998"/>
            </a:xfrm>
            <a:custGeom>
              <a:rect b="b" l="l" r="r" t="t"/>
              <a:pathLst>
                <a:path extrusionOk="0" h="1832" w="1678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7146905" y="3210601"/>
              <a:ext cx="24130" cy="47998"/>
            </a:xfrm>
            <a:custGeom>
              <a:rect b="b" l="l" r="r" t="t"/>
              <a:pathLst>
                <a:path extrusionOk="0" h="1832" w="921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7157961" y="3326640"/>
              <a:ext cx="209705" cy="129611"/>
            </a:xfrm>
            <a:custGeom>
              <a:rect b="b" l="l" r="r" t="t"/>
              <a:pathLst>
                <a:path extrusionOk="0" h="4947" w="8004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7341021" y="3326640"/>
              <a:ext cx="26645" cy="129611"/>
            </a:xfrm>
            <a:custGeom>
              <a:rect b="b" l="l" r="r" t="t"/>
              <a:pathLst>
                <a:path extrusionOk="0" h="4947" w="1017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7088898" y="3172165"/>
              <a:ext cx="88189" cy="122092"/>
            </a:xfrm>
            <a:custGeom>
              <a:rect b="b" l="l" r="r" t="t"/>
              <a:pathLst>
                <a:path extrusionOk="0" h="4660" w="3366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7029372" y="3199518"/>
              <a:ext cx="23894" cy="299911"/>
            </a:xfrm>
            <a:custGeom>
              <a:rect b="b" l="l" r="r" t="t"/>
              <a:pathLst>
                <a:path extrusionOk="0" h="11447" w="912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7035398" y="3199492"/>
              <a:ext cx="17868" cy="299938"/>
            </a:xfrm>
            <a:custGeom>
              <a:rect b="b" l="l" r="r" t="t"/>
              <a:pathLst>
                <a:path extrusionOk="0" h="11448" w="682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2"/>
          <p:cNvSpPr txBox="1"/>
          <p:nvPr>
            <p:ph idx="4294967295" type="title"/>
          </p:nvPr>
        </p:nvSpPr>
        <p:spPr>
          <a:xfrm>
            <a:off x="385650" y="307050"/>
            <a:ext cx="8372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593" name="Google Shape;593;p42"/>
          <p:cNvSpPr/>
          <p:nvPr/>
        </p:nvSpPr>
        <p:spPr>
          <a:xfrm>
            <a:off x="3261200" y="16357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2"/>
          <p:cNvSpPr txBox="1"/>
          <p:nvPr/>
        </p:nvSpPr>
        <p:spPr>
          <a:xfrm>
            <a:off x="6210263" y="1884438"/>
            <a:ext cx="1960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Accessibility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595" name="Google Shape;595;p42"/>
          <p:cNvSpPr txBox="1"/>
          <p:nvPr/>
        </p:nvSpPr>
        <p:spPr>
          <a:xfrm>
            <a:off x="6299163" y="3182825"/>
            <a:ext cx="1960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Scalability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596" name="Google Shape;596;p42"/>
          <p:cNvSpPr txBox="1"/>
          <p:nvPr/>
        </p:nvSpPr>
        <p:spPr>
          <a:xfrm>
            <a:off x="685801" y="1811250"/>
            <a:ext cx="2171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Modular Architecture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597" name="Google Shape;597;p42"/>
          <p:cNvSpPr txBox="1"/>
          <p:nvPr/>
        </p:nvSpPr>
        <p:spPr>
          <a:xfrm>
            <a:off x="685801" y="3182825"/>
            <a:ext cx="2171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High Performance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598" name="Google Shape;598;p42"/>
          <p:cNvSpPr/>
          <p:nvPr/>
        </p:nvSpPr>
        <p:spPr>
          <a:xfrm>
            <a:off x="3261200" y="30073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2"/>
          <p:cNvSpPr/>
          <p:nvPr/>
        </p:nvSpPr>
        <p:spPr>
          <a:xfrm>
            <a:off x="4870000" y="16558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2"/>
          <p:cNvSpPr/>
          <p:nvPr/>
        </p:nvSpPr>
        <p:spPr>
          <a:xfrm>
            <a:off x="4870000" y="30274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42"/>
          <p:cNvGrpSpPr/>
          <p:nvPr/>
        </p:nvGrpSpPr>
        <p:grpSpPr>
          <a:xfrm>
            <a:off x="3499811" y="1807934"/>
            <a:ext cx="535573" cy="668426"/>
            <a:chOff x="3499811" y="1807934"/>
            <a:chExt cx="535573" cy="668426"/>
          </a:xfrm>
        </p:grpSpPr>
        <p:sp>
          <p:nvSpPr>
            <p:cNvPr id="602" name="Google Shape;602;p42"/>
            <p:cNvSpPr/>
            <p:nvPr/>
          </p:nvSpPr>
          <p:spPr>
            <a:xfrm>
              <a:off x="3625213" y="2265423"/>
              <a:ext cx="308901" cy="154289"/>
            </a:xfrm>
            <a:custGeom>
              <a:rect b="b" l="l" r="r" t="t"/>
              <a:pathLst>
                <a:path extrusionOk="0" h="3184" w="6375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3758078" y="2265423"/>
              <a:ext cx="176037" cy="154289"/>
            </a:xfrm>
            <a:custGeom>
              <a:rect b="b" l="l" r="r" t="t"/>
              <a:pathLst>
                <a:path extrusionOk="0" h="3184" w="3633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3499811" y="2211538"/>
              <a:ext cx="193723" cy="45114"/>
            </a:xfrm>
            <a:custGeom>
              <a:rect b="b" l="l" r="r" t="t"/>
              <a:pathLst>
                <a:path extrusionOk="0" h="931" w="3998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3635001" y="2211538"/>
              <a:ext cx="58534" cy="45114"/>
            </a:xfrm>
            <a:custGeom>
              <a:rect b="b" l="l" r="r" t="t"/>
              <a:pathLst>
                <a:path extrusionOk="0" h="931" w="1208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3545359" y="2256604"/>
              <a:ext cx="124965" cy="98999"/>
            </a:xfrm>
            <a:custGeom>
              <a:rect b="b" l="l" r="r" t="t"/>
              <a:pathLst>
                <a:path extrusionOk="0" h="2043" w="2579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3741361" y="2313736"/>
              <a:ext cx="66916" cy="57519"/>
            </a:xfrm>
            <a:custGeom>
              <a:rect b="b" l="l" r="r" t="t"/>
              <a:pathLst>
                <a:path extrusionOk="0" h="1187" w="1381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3876987" y="1935184"/>
              <a:ext cx="137515" cy="406025"/>
            </a:xfrm>
            <a:custGeom>
              <a:rect b="b" l="l" r="r" t="t"/>
              <a:pathLst>
                <a:path extrusionOk="0" h="8379" w="2838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3897387" y="1935184"/>
              <a:ext cx="116631" cy="406462"/>
            </a:xfrm>
            <a:custGeom>
              <a:rect b="b" l="l" r="r" t="t"/>
              <a:pathLst>
                <a:path extrusionOk="0" h="8388" w="2407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3523990" y="2419665"/>
              <a:ext cx="511394" cy="56695"/>
            </a:xfrm>
            <a:custGeom>
              <a:rect b="b" l="l" r="r" t="t"/>
              <a:pathLst>
                <a:path extrusionOk="0" h="1170" w="10554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3863743" y="2274668"/>
              <a:ext cx="44697" cy="43255"/>
            </a:xfrm>
            <a:custGeom>
              <a:rect b="b" l="l" r="r" t="t"/>
              <a:pathLst>
                <a:path extrusionOk="0" h="1170" w="1209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3882559" y="1807934"/>
              <a:ext cx="108248" cy="105492"/>
            </a:xfrm>
            <a:custGeom>
              <a:rect b="b" l="l" r="r" t="t"/>
              <a:pathLst>
                <a:path extrusionOk="0" h="2177" w="2234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3891863" y="1846506"/>
              <a:ext cx="98945" cy="66920"/>
            </a:xfrm>
            <a:custGeom>
              <a:rect b="b" l="l" r="r" t="t"/>
              <a:pathLst>
                <a:path extrusionOk="0" h="1381" w="2042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3620562" y="2029580"/>
              <a:ext cx="148708" cy="146632"/>
            </a:xfrm>
            <a:custGeom>
              <a:rect b="b" l="l" r="r" t="t"/>
              <a:pathLst>
                <a:path extrusionOk="0" h="3026" w="3069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3706037" y="2114041"/>
              <a:ext cx="63670" cy="62026"/>
            </a:xfrm>
            <a:custGeom>
              <a:rect b="b" l="l" r="r" t="t"/>
              <a:pathLst>
                <a:path extrusionOk="0" h="1280" w="1314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3606655" y="2075954"/>
              <a:ext cx="60859" cy="59021"/>
            </a:xfrm>
            <a:custGeom>
              <a:rect b="b" l="l" r="r" t="t"/>
              <a:pathLst>
                <a:path extrusionOk="0" h="1218" w="1256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3660973" y="2130275"/>
              <a:ext cx="60908" cy="59021"/>
            </a:xfrm>
            <a:custGeom>
              <a:rect b="b" l="l" r="r" t="t"/>
              <a:pathLst>
                <a:path extrusionOk="0" h="1218" w="1257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3838901" y="1848784"/>
              <a:ext cx="113821" cy="113875"/>
            </a:xfrm>
            <a:custGeom>
              <a:rect b="b" l="l" r="r" t="t"/>
              <a:pathLst>
                <a:path extrusionOk="0" h="2350" w="2349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3840549" y="1882704"/>
              <a:ext cx="112173" cy="80391"/>
            </a:xfrm>
            <a:custGeom>
              <a:rect b="b" l="l" r="r" t="t"/>
              <a:pathLst>
                <a:path extrusionOk="0" h="1659" w="2315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3668436" y="1892590"/>
              <a:ext cx="237381" cy="236812"/>
            </a:xfrm>
            <a:custGeom>
              <a:rect b="b" l="l" r="r" t="t"/>
              <a:pathLst>
                <a:path extrusionOk="0" h="4887" w="4899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3730652" y="1950497"/>
              <a:ext cx="175165" cy="178905"/>
            </a:xfrm>
            <a:custGeom>
              <a:rect b="b" l="l" r="r" t="t"/>
              <a:pathLst>
                <a:path extrusionOk="0" h="3692" w="3615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42"/>
          <p:cNvGrpSpPr/>
          <p:nvPr/>
        </p:nvGrpSpPr>
        <p:grpSpPr>
          <a:xfrm>
            <a:off x="3525837" y="3199613"/>
            <a:ext cx="483517" cy="668425"/>
            <a:chOff x="3525837" y="3199613"/>
            <a:chExt cx="483517" cy="668425"/>
          </a:xfrm>
        </p:grpSpPr>
        <p:sp>
          <p:nvSpPr>
            <p:cNvPr id="623" name="Google Shape;623;p42"/>
            <p:cNvSpPr/>
            <p:nvPr/>
          </p:nvSpPr>
          <p:spPr>
            <a:xfrm>
              <a:off x="3817234" y="3314681"/>
              <a:ext cx="26478" cy="60606"/>
            </a:xfrm>
            <a:custGeom>
              <a:rect b="b" l="l" r="r" t="t"/>
              <a:pathLst>
                <a:path extrusionOk="0" h="1252" w="547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3817234" y="3746196"/>
              <a:ext cx="26478" cy="121842"/>
            </a:xfrm>
            <a:custGeom>
              <a:rect b="b" l="l" r="r" t="t"/>
              <a:pathLst>
                <a:path extrusionOk="0" h="2517" w="547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3651593" y="3359459"/>
              <a:ext cx="357761" cy="351293"/>
            </a:xfrm>
            <a:custGeom>
              <a:rect b="b" l="l" r="r" t="t"/>
              <a:pathLst>
                <a:path extrusionOk="0" h="7257" w="7391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3843227" y="3359459"/>
              <a:ext cx="166126" cy="351293"/>
            </a:xfrm>
            <a:custGeom>
              <a:rect b="b" l="l" r="r" t="t"/>
              <a:pathLst>
                <a:path extrusionOk="0" h="7257" w="3432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3661806" y="3475930"/>
              <a:ext cx="337818" cy="234825"/>
            </a:xfrm>
            <a:custGeom>
              <a:rect b="b" l="l" r="r" t="t"/>
              <a:pathLst>
                <a:path extrusionOk="0" h="4851" w="6979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3843227" y="3475930"/>
              <a:ext cx="156397" cy="234825"/>
            </a:xfrm>
            <a:custGeom>
              <a:rect b="b" l="l" r="r" t="t"/>
              <a:pathLst>
                <a:path extrusionOk="0" h="4851" w="3231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3748112" y="3710712"/>
              <a:ext cx="165206" cy="54313"/>
            </a:xfrm>
            <a:custGeom>
              <a:rect b="b" l="l" r="r" t="t"/>
              <a:pathLst>
                <a:path extrusionOk="0" h="1122" w="3413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3832529" y="3710712"/>
              <a:ext cx="80788" cy="54313"/>
            </a:xfrm>
            <a:custGeom>
              <a:rect b="b" l="l" r="r" t="t"/>
              <a:pathLst>
                <a:path extrusionOk="0" h="1122" w="1669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3817234" y="3199613"/>
              <a:ext cx="26478" cy="60122"/>
            </a:xfrm>
            <a:custGeom>
              <a:rect b="b" l="l" r="r" t="t"/>
              <a:pathLst>
                <a:path extrusionOk="0" h="1242" w="547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3525837" y="3233354"/>
              <a:ext cx="370298" cy="634671"/>
            </a:xfrm>
            <a:custGeom>
              <a:rect b="b" l="l" r="r" t="t"/>
              <a:pathLst>
                <a:path extrusionOk="0" h="13111" w="765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3926096" y="3416968"/>
              <a:ext cx="79094" cy="26527"/>
            </a:xfrm>
            <a:custGeom>
              <a:rect b="b" l="l" r="r" t="t"/>
              <a:pathLst>
                <a:path extrusionOk="0" h="548" w="1634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3886791" y="3508800"/>
              <a:ext cx="109589" cy="26140"/>
            </a:xfrm>
            <a:custGeom>
              <a:rect b="b" l="l" r="r" t="t"/>
              <a:pathLst>
                <a:path extrusionOk="0" h="540" w="2264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3926241" y="3462860"/>
              <a:ext cx="74302" cy="26140"/>
            </a:xfrm>
            <a:custGeom>
              <a:rect b="b" l="l" r="r" t="t"/>
              <a:pathLst>
                <a:path extrusionOk="0" h="540" w="1535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3926241" y="3554739"/>
              <a:ext cx="65492" cy="26140"/>
            </a:xfrm>
            <a:custGeom>
              <a:rect b="b" l="l" r="r" t="t"/>
              <a:pathLst>
                <a:path extrusionOk="0" h="540" w="1353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3886646" y="3600244"/>
              <a:ext cx="100440" cy="26527"/>
            </a:xfrm>
            <a:custGeom>
              <a:rect b="b" l="l" r="r" t="t"/>
              <a:pathLst>
                <a:path extrusionOk="0" h="548" w="2075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42"/>
          <p:cNvGrpSpPr/>
          <p:nvPr/>
        </p:nvGrpSpPr>
        <p:grpSpPr>
          <a:xfrm>
            <a:off x="5182147" y="3199612"/>
            <a:ext cx="388504" cy="668415"/>
            <a:chOff x="5182147" y="3199612"/>
            <a:chExt cx="388504" cy="668415"/>
          </a:xfrm>
        </p:grpSpPr>
        <p:sp>
          <p:nvSpPr>
            <p:cNvPr id="639" name="Google Shape;639;p42"/>
            <p:cNvSpPr/>
            <p:nvPr/>
          </p:nvSpPr>
          <p:spPr>
            <a:xfrm>
              <a:off x="5185387" y="3199612"/>
              <a:ext cx="162771" cy="668411"/>
            </a:xfrm>
            <a:custGeom>
              <a:rect b="b" l="l" r="r" t="t"/>
              <a:pathLst>
                <a:path extrusionOk="0" h="13823" w="3366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5185387" y="3199612"/>
              <a:ext cx="162771" cy="286987"/>
            </a:xfrm>
            <a:custGeom>
              <a:rect b="b" l="l" r="r" t="t"/>
              <a:pathLst>
                <a:path extrusionOk="0" h="5935" w="3366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5185387" y="3487424"/>
              <a:ext cx="162771" cy="380602"/>
            </a:xfrm>
            <a:custGeom>
              <a:rect b="b" l="l" r="r" t="t"/>
              <a:pathLst>
                <a:path extrusionOk="0" h="7871" w="3366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5190029" y="3332203"/>
              <a:ext cx="153487" cy="19487"/>
            </a:xfrm>
            <a:custGeom>
              <a:rect b="b" l="l" r="r" t="t"/>
              <a:pathLst>
                <a:path extrusionOk="0" h="403" w="3174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5182147" y="3524078"/>
              <a:ext cx="166011" cy="19535"/>
            </a:xfrm>
            <a:custGeom>
              <a:rect b="b" l="l" r="r" t="t"/>
              <a:pathLst>
                <a:path extrusionOk="0" h="404" w="3433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5190029" y="3391970"/>
              <a:ext cx="153487" cy="19535"/>
            </a:xfrm>
            <a:custGeom>
              <a:rect b="b" l="l" r="r" t="t"/>
              <a:pathLst>
                <a:path extrusionOk="0" h="404" w="3174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5190029" y="3657539"/>
              <a:ext cx="153487" cy="19535"/>
            </a:xfrm>
            <a:custGeom>
              <a:rect b="b" l="l" r="r" t="t"/>
              <a:pathLst>
                <a:path extrusionOk="0" h="404" w="3174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190029" y="3716436"/>
              <a:ext cx="153487" cy="19535"/>
            </a:xfrm>
            <a:custGeom>
              <a:rect b="b" l="l" r="r" t="t"/>
              <a:pathLst>
                <a:path extrusionOk="0" h="404" w="3174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5404640" y="3199612"/>
              <a:ext cx="162723" cy="668411"/>
            </a:xfrm>
            <a:custGeom>
              <a:rect b="b" l="l" r="r" t="t"/>
              <a:pathLst>
                <a:path extrusionOk="0" h="13823" w="3365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5439893" y="3200095"/>
              <a:ext cx="127470" cy="121951"/>
            </a:xfrm>
            <a:custGeom>
              <a:rect b="b" l="l" r="r" t="t"/>
              <a:pathLst>
                <a:path extrusionOk="0" h="2522" w="2636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5404640" y="3323595"/>
              <a:ext cx="163207" cy="544429"/>
            </a:xfrm>
            <a:custGeom>
              <a:rect b="b" l="l" r="r" t="t"/>
              <a:pathLst>
                <a:path extrusionOk="0" h="11259" w="3375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5401400" y="3360007"/>
              <a:ext cx="169251" cy="19487"/>
            </a:xfrm>
            <a:custGeom>
              <a:rect b="b" l="l" r="r" t="t"/>
              <a:pathLst>
                <a:path extrusionOk="0" h="403" w="350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5401400" y="3686311"/>
              <a:ext cx="169251" cy="19487"/>
            </a:xfrm>
            <a:custGeom>
              <a:rect b="b" l="l" r="r" t="t"/>
              <a:pathLst>
                <a:path extrusionOk="0" h="403" w="350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5408799" y="3494436"/>
              <a:ext cx="150730" cy="19535"/>
            </a:xfrm>
            <a:custGeom>
              <a:rect b="b" l="l" r="r" t="t"/>
              <a:pathLst>
                <a:path extrusionOk="0" h="404" w="3117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5408799" y="3554203"/>
              <a:ext cx="153970" cy="19535"/>
            </a:xfrm>
            <a:custGeom>
              <a:rect b="b" l="l" r="r" t="t"/>
              <a:pathLst>
                <a:path extrusionOk="0" h="404" w="3184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42"/>
          <p:cNvGrpSpPr/>
          <p:nvPr/>
        </p:nvGrpSpPr>
        <p:grpSpPr>
          <a:xfrm>
            <a:off x="5108612" y="1895721"/>
            <a:ext cx="535576" cy="533067"/>
            <a:chOff x="5108612" y="1895721"/>
            <a:chExt cx="535576" cy="533067"/>
          </a:xfrm>
        </p:grpSpPr>
        <p:sp>
          <p:nvSpPr>
            <p:cNvPr id="655" name="Google Shape;655;p42"/>
            <p:cNvSpPr/>
            <p:nvPr/>
          </p:nvSpPr>
          <p:spPr>
            <a:xfrm>
              <a:off x="5533336" y="1895721"/>
              <a:ext cx="110853" cy="109190"/>
            </a:xfrm>
            <a:custGeom>
              <a:rect b="b" l="l" r="r" t="t"/>
              <a:pathLst>
                <a:path extrusionOk="0" h="2824" w="2867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5108612" y="2304519"/>
              <a:ext cx="130378" cy="124269"/>
            </a:xfrm>
            <a:custGeom>
              <a:rect b="b" l="l" r="r" t="t"/>
              <a:pathLst>
                <a:path extrusionOk="0" h="3214" w="3372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5214590" y="2259746"/>
              <a:ext cx="64532" cy="62869"/>
            </a:xfrm>
            <a:custGeom>
              <a:rect b="b" l="l" r="r" t="t"/>
              <a:pathLst>
                <a:path extrusionOk="0" h="1626" w="1669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5241307" y="1995514"/>
              <a:ext cx="302438" cy="299808"/>
            </a:xfrm>
            <a:custGeom>
              <a:rect b="b" l="l" r="r" t="t"/>
              <a:pathLst>
                <a:path extrusionOk="0" h="7754" w="7822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5246836" y="2069633"/>
              <a:ext cx="296909" cy="226074"/>
            </a:xfrm>
            <a:custGeom>
              <a:rect b="b" l="l" r="r" t="t"/>
              <a:pathLst>
                <a:path extrusionOk="0" h="5847" w="7679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5241307" y="2105591"/>
              <a:ext cx="195336" cy="189729"/>
            </a:xfrm>
            <a:custGeom>
              <a:rect b="b" l="l" r="r" t="t"/>
              <a:pathLst>
                <a:path extrusionOk="0" h="4907" w="5052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5246836" y="2184157"/>
              <a:ext cx="189806" cy="111162"/>
            </a:xfrm>
            <a:custGeom>
              <a:rect b="b" l="l" r="r" t="t"/>
              <a:pathLst>
                <a:path extrusionOk="0" h="2875" w="4909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5428827" y="1959285"/>
              <a:ext cx="152340" cy="149556"/>
            </a:xfrm>
            <a:custGeom>
              <a:rect b="b" l="l" r="r" t="t"/>
              <a:pathLst>
                <a:path extrusionOk="0" h="3868" w="394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5544819" y="2074080"/>
              <a:ext cx="39477" cy="34257"/>
            </a:xfrm>
            <a:custGeom>
              <a:rect b="b" l="l" r="r" t="t"/>
              <a:pathLst>
                <a:path extrusionOk="0" h="886" w="1021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5480327" y="1923985"/>
              <a:ext cx="134593" cy="134554"/>
            </a:xfrm>
            <a:custGeom>
              <a:rect b="b" l="l" r="r" t="t"/>
              <a:pathLst>
                <a:path extrusionOk="0" h="3480" w="3481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5480327" y="1923985"/>
              <a:ext cx="134941" cy="134554"/>
            </a:xfrm>
            <a:custGeom>
              <a:rect b="b" l="l" r="r" t="t"/>
              <a:pathLst>
                <a:path extrusionOk="0" h="3480" w="349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5403696" y="2020916"/>
              <a:ext cx="44078" cy="39864"/>
            </a:xfrm>
            <a:custGeom>
              <a:rect b="b" l="l" r="r" t="t"/>
              <a:pathLst>
                <a:path extrusionOk="0" h="1031" w="114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5376669" y="2049682"/>
              <a:ext cx="43305" cy="39245"/>
            </a:xfrm>
            <a:custGeom>
              <a:rect b="b" l="l" r="r" t="t"/>
              <a:pathLst>
                <a:path extrusionOk="0" h="1015" w="112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5348483" y="2077521"/>
              <a:ext cx="64455" cy="60356"/>
            </a:xfrm>
            <a:custGeom>
              <a:rect b="b" l="l" r="r" t="t"/>
              <a:pathLst>
                <a:path extrusionOk="0" h="1561" w="1667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5320607" y="2105668"/>
              <a:ext cx="43034" cy="39245"/>
            </a:xfrm>
            <a:custGeom>
              <a:rect b="b" l="l" r="r" t="t"/>
              <a:pathLst>
                <a:path extrusionOk="0" h="1015" w="1113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5292575" y="2133661"/>
              <a:ext cx="43266" cy="39400"/>
            </a:xfrm>
            <a:custGeom>
              <a:rect b="b" l="l" r="r" t="t"/>
              <a:pathLst>
                <a:path extrusionOk="0" h="1019" w="1119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5264699" y="2161848"/>
              <a:ext cx="64107" cy="60124"/>
            </a:xfrm>
            <a:custGeom>
              <a:rect b="b" l="l" r="r" t="t"/>
              <a:pathLst>
                <a:path extrusionOk="0" h="1555" w="1658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3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78" name="Google Shape;678;p43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ACTORS</a:t>
            </a:r>
            <a:endParaRPr sz="3500"/>
          </a:p>
        </p:txBody>
      </p:sp>
      <p:sp>
        <p:nvSpPr>
          <p:cNvPr id="679" name="Google Shape;679;p43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0" name="Google Shape;680;p43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81" name="Google Shape;681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4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ACTORS</a:t>
            </a:r>
            <a:endParaRPr/>
          </a:p>
        </p:txBody>
      </p:sp>
      <p:sp>
        <p:nvSpPr>
          <p:cNvPr id="687" name="Google Shape;687;p44"/>
          <p:cNvSpPr txBox="1"/>
          <p:nvPr/>
        </p:nvSpPr>
        <p:spPr>
          <a:xfrm>
            <a:off x="1321625" y="4156325"/>
            <a:ext cx="3138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User</a:t>
            </a:r>
            <a:endParaRPr b="1" sz="20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88" name="Google Shape;688;p44"/>
          <p:cNvSpPr txBox="1"/>
          <p:nvPr/>
        </p:nvSpPr>
        <p:spPr>
          <a:xfrm>
            <a:off x="4636150" y="4156325"/>
            <a:ext cx="3138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Admin</a:t>
            </a:r>
            <a:endParaRPr b="1" sz="20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89" name="Google Shape;689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0" name="Google Shape;69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887" y="1441562"/>
            <a:ext cx="2260375" cy="22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414" y="1441550"/>
            <a:ext cx="2562374" cy="25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50" y="274625"/>
            <a:ext cx="7676200" cy="4594251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6"/>
          <p:cNvSpPr txBox="1"/>
          <p:nvPr/>
        </p:nvSpPr>
        <p:spPr>
          <a:xfrm>
            <a:off x="5130650" y="1429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6"/>
          <p:cNvSpPr txBox="1"/>
          <p:nvPr>
            <p:ph idx="4294967295"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06</a:t>
            </a:r>
            <a:endParaRPr/>
          </a:p>
        </p:txBody>
      </p:sp>
      <p:sp>
        <p:nvSpPr>
          <p:cNvPr id="704" name="Google Shape;704;p46"/>
          <p:cNvSpPr txBox="1"/>
          <p:nvPr>
            <p:ph idx="4294967295" type="title"/>
          </p:nvPr>
        </p:nvSpPr>
        <p:spPr>
          <a:xfrm>
            <a:off x="4495925" y="2341900"/>
            <a:ext cx="4480200" cy="18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ARCHITECTURE</a:t>
            </a:r>
            <a:endParaRPr sz="3500"/>
          </a:p>
        </p:txBody>
      </p:sp>
      <p:sp>
        <p:nvSpPr>
          <p:cNvPr id="705" name="Google Shape;705;p46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7" name="Google Shape;707;p46"/>
          <p:cNvPicPr preferRelativeResize="0"/>
          <p:nvPr/>
        </p:nvPicPr>
        <p:blipFill rotWithShape="1">
          <a:blip r:embed="rId3">
            <a:alphaModFix/>
          </a:blip>
          <a:srcRect b="3703" l="4721" r="6688" t="7707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3" name="Google Shape;713;p47"/>
          <p:cNvSpPr txBox="1"/>
          <p:nvPr/>
        </p:nvSpPr>
        <p:spPr>
          <a:xfrm>
            <a:off x="277125" y="346375"/>
            <a:ext cx="414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ARCHITECTURE</a:t>
            </a:r>
            <a:endParaRPr/>
          </a:p>
        </p:txBody>
      </p:sp>
      <p:sp>
        <p:nvSpPr>
          <p:cNvPr id="714" name="Google Shape;714;p47"/>
          <p:cNvSpPr txBox="1"/>
          <p:nvPr/>
        </p:nvSpPr>
        <p:spPr>
          <a:xfrm>
            <a:off x="277125" y="890125"/>
            <a:ext cx="256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Enterprise Architecture 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715" name="Google Shape;7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75" y="1470025"/>
            <a:ext cx="8839204" cy="317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48"/>
          <p:cNvPicPr preferRelativeResize="0"/>
          <p:nvPr/>
        </p:nvPicPr>
        <p:blipFill rotWithShape="1">
          <a:blip r:embed="rId3">
            <a:alphaModFix/>
          </a:blip>
          <a:srcRect b="0" l="22259" r="18604" t="0"/>
          <a:stretch/>
        </p:blipFill>
        <p:spPr>
          <a:xfrm>
            <a:off x="1167300" y="535900"/>
            <a:ext cx="2940675" cy="40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48"/>
          <p:cNvSpPr txBox="1"/>
          <p:nvPr/>
        </p:nvSpPr>
        <p:spPr>
          <a:xfrm>
            <a:off x="5033450" y="17251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Layer</a:t>
            </a: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Architecture 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22" name="Google Shape;722;p48"/>
          <p:cNvSpPr txBox="1"/>
          <p:nvPr/>
        </p:nvSpPr>
        <p:spPr>
          <a:xfrm>
            <a:off x="4822325" y="1078600"/>
            <a:ext cx="382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ARCHITECTURE</a:t>
            </a:r>
            <a:endParaRPr/>
          </a:p>
        </p:txBody>
      </p:sp>
      <p:sp>
        <p:nvSpPr>
          <p:cNvPr id="723" name="Google Shape;723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9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729" name="Google Shape;729;p49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DOMAIN MODEL</a:t>
            </a:r>
            <a:endParaRPr sz="3500"/>
          </a:p>
        </p:txBody>
      </p:sp>
      <p:sp>
        <p:nvSpPr>
          <p:cNvPr id="730" name="Google Shape;730;p49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1" name="Google Shape;731;p49"/>
          <p:cNvPicPr preferRelativeResize="0"/>
          <p:nvPr/>
        </p:nvPicPr>
        <p:blipFill rotWithShape="1">
          <a:blip r:embed="rId3">
            <a:alphaModFix/>
          </a:blip>
          <a:srcRect b="18571" l="15502" r="21631" t="2094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32" name="Google Shape;732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4" name="Google Shape;204;p32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OUR TEAM</a:t>
            </a:r>
            <a:endParaRPr sz="3500"/>
          </a:p>
        </p:txBody>
      </p:sp>
      <p:sp>
        <p:nvSpPr>
          <p:cNvPr id="205" name="Google Shape;205;p32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50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MODEL</a:t>
            </a:r>
            <a:endParaRPr/>
          </a:p>
        </p:txBody>
      </p:sp>
      <p:sp>
        <p:nvSpPr>
          <p:cNvPr id="738" name="Google Shape;738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9" name="Google Shape;73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00" y="1008163"/>
            <a:ext cx="801052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1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745" name="Google Shape;745;p51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DEMO</a:t>
            </a:r>
            <a:endParaRPr sz="3500"/>
          </a:p>
        </p:txBody>
      </p:sp>
      <p:sp>
        <p:nvSpPr>
          <p:cNvPr id="746" name="Google Shape;746;p51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7" name="Google Shape;747;p51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8" name="Google Shape;748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2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  <p:sp>
        <p:nvSpPr>
          <p:cNvPr id="754" name="Google Shape;754;p52"/>
          <p:cNvSpPr txBox="1"/>
          <p:nvPr>
            <p:ph idx="2" type="title"/>
          </p:nvPr>
        </p:nvSpPr>
        <p:spPr>
          <a:xfrm>
            <a:off x="4523050" y="2341900"/>
            <a:ext cx="46209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CALENDAR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755" name="Google Shape;755;p52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6" name="Google Shape;756;p52"/>
          <p:cNvPicPr preferRelativeResize="0"/>
          <p:nvPr/>
        </p:nvPicPr>
        <p:blipFill rotWithShape="1">
          <a:blip r:embed="rId3">
            <a:alphaModFix/>
          </a:blip>
          <a:srcRect b="2845" l="32163" r="6267" t="-12302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7" name="Google Shape;757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3"/>
          <p:cNvSpPr/>
          <p:nvPr/>
        </p:nvSpPr>
        <p:spPr>
          <a:xfrm flipH="1">
            <a:off x="5197650" y="3046694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63" name="Google Shape;763;p53"/>
          <p:cNvSpPr/>
          <p:nvPr/>
        </p:nvSpPr>
        <p:spPr>
          <a:xfrm flipH="1">
            <a:off x="5197650" y="2542144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64" name="Google Shape;764;p53"/>
          <p:cNvSpPr/>
          <p:nvPr/>
        </p:nvSpPr>
        <p:spPr>
          <a:xfrm flipH="1">
            <a:off x="5197650" y="1533063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65" name="Google Shape;765;p53"/>
          <p:cNvSpPr/>
          <p:nvPr/>
        </p:nvSpPr>
        <p:spPr>
          <a:xfrm flipH="1">
            <a:off x="5197650" y="2037613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766" name="Google Shape;766;p53"/>
          <p:cNvGraphicFramePr/>
          <p:nvPr/>
        </p:nvGraphicFramePr>
        <p:xfrm>
          <a:off x="685788" y="11700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{9A17CB06-3894-4AA5-9593-55CDD26A853F}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MARCH</a:t>
                      </a:r>
                      <a:endParaRPr b="1" sz="2200">
                        <a:solidFill>
                          <a:srgbClr val="FFFFF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FFFFF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31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67" name="Google Shape;767;p53"/>
          <p:cNvSpPr/>
          <p:nvPr/>
        </p:nvSpPr>
        <p:spPr>
          <a:xfrm flipH="1">
            <a:off x="1317375" y="2371556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68" name="Google Shape;768;p53"/>
          <p:cNvSpPr/>
          <p:nvPr/>
        </p:nvSpPr>
        <p:spPr>
          <a:xfrm flipH="1">
            <a:off x="3071412" y="1804470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69" name="Google Shape;769;p53"/>
          <p:cNvSpPr/>
          <p:nvPr/>
        </p:nvSpPr>
        <p:spPr>
          <a:xfrm flipH="1">
            <a:off x="749803" y="2371556"/>
            <a:ext cx="410400" cy="4107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70" name="Google Shape;770;p53"/>
          <p:cNvSpPr/>
          <p:nvPr/>
        </p:nvSpPr>
        <p:spPr>
          <a:xfrm flipH="1">
            <a:off x="1317388" y="1804628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771" name="Google Shape;77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659" y="1533084"/>
            <a:ext cx="410400" cy="4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659" y="2037609"/>
            <a:ext cx="410400" cy="4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659" y="3046684"/>
            <a:ext cx="410400" cy="4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659" y="2542146"/>
            <a:ext cx="410400" cy="4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3"/>
          <p:cNvSpPr txBox="1"/>
          <p:nvPr/>
        </p:nvSpPr>
        <p:spPr>
          <a:xfrm>
            <a:off x="5703038" y="1646488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Communication Plan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76" name="Google Shape;776;p53"/>
          <p:cNvSpPr txBox="1"/>
          <p:nvPr/>
        </p:nvSpPr>
        <p:spPr>
          <a:xfrm>
            <a:off x="5703038" y="1998606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Database Decision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Backend Decision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77" name="Google Shape;777;p53"/>
          <p:cNvSpPr txBox="1"/>
          <p:nvPr/>
        </p:nvSpPr>
        <p:spPr>
          <a:xfrm>
            <a:off x="5703038" y="2560288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Database Structure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Start prototype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78" name="Google Shape;778;p53"/>
          <p:cNvSpPr txBox="1"/>
          <p:nvPr/>
        </p:nvSpPr>
        <p:spPr>
          <a:xfrm>
            <a:off x="5703037" y="3121988"/>
            <a:ext cx="2889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M2 - Architecture Presentation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79" name="Google Shape;779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4"/>
          <p:cNvSpPr/>
          <p:nvPr/>
        </p:nvSpPr>
        <p:spPr>
          <a:xfrm flipH="1">
            <a:off x="5197638" y="3149344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85" name="Google Shape;785;p54"/>
          <p:cNvSpPr/>
          <p:nvPr/>
        </p:nvSpPr>
        <p:spPr>
          <a:xfrm flipH="1">
            <a:off x="5197638" y="2591731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86" name="Google Shape;786;p54"/>
          <p:cNvSpPr txBox="1"/>
          <p:nvPr/>
        </p:nvSpPr>
        <p:spPr>
          <a:xfrm>
            <a:off x="6081100" y="3231013"/>
            <a:ext cx="2889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M3 - Prototype Presentation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87" name="Google Shape;787;p54"/>
          <p:cNvSpPr txBox="1"/>
          <p:nvPr/>
        </p:nvSpPr>
        <p:spPr>
          <a:xfrm>
            <a:off x="5676400" y="1916138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Modelling Database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Testing Endpoints</a:t>
            </a:r>
            <a:endParaRPr/>
          </a:p>
        </p:txBody>
      </p:sp>
      <p:sp>
        <p:nvSpPr>
          <p:cNvPr id="788" name="Google Shape;788;p54"/>
          <p:cNvSpPr/>
          <p:nvPr/>
        </p:nvSpPr>
        <p:spPr>
          <a:xfrm flipH="1">
            <a:off x="5197650" y="201292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789" name="Google Shape;789;p54"/>
          <p:cNvGraphicFramePr/>
          <p:nvPr/>
        </p:nvGraphicFramePr>
        <p:xfrm>
          <a:off x="685800" y="11700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{9A17CB06-3894-4AA5-9593-55CDD26A853F}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APRIL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790" name="Google Shape;790;p54"/>
          <p:cNvSpPr/>
          <p:nvPr/>
        </p:nvSpPr>
        <p:spPr>
          <a:xfrm flipH="1">
            <a:off x="749825" y="2938570"/>
            <a:ext cx="410400" cy="41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22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91" name="Google Shape;791;p54"/>
          <p:cNvSpPr/>
          <p:nvPr/>
        </p:nvSpPr>
        <p:spPr>
          <a:xfrm flipH="1">
            <a:off x="5197638" y="876213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92" name="Google Shape;792;p54"/>
          <p:cNvSpPr txBox="1"/>
          <p:nvPr/>
        </p:nvSpPr>
        <p:spPr>
          <a:xfrm>
            <a:off x="5703026" y="989638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CheckPoint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93" name="Google Shape;793;p54"/>
          <p:cNvSpPr/>
          <p:nvPr/>
        </p:nvSpPr>
        <p:spPr>
          <a:xfrm flipH="1">
            <a:off x="1317400" y="1246844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94" name="Google Shape;794;p54"/>
          <p:cNvSpPr/>
          <p:nvPr/>
        </p:nvSpPr>
        <p:spPr>
          <a:xfrm flipH="1">
            <a:off x="749825" y="1804470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95" name="Google Shape;795;p54"/>
          <p:cNvSpPr/>
          <p:nvPr/>
        </p:nvSpPr>
        <p:spPr>
          <a:xfrm flipH="1">
            <a:off x="1317388" y="2371556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96" name="Google Shape;796;p54"/>
          <p:cNvSpPr/>
          <p:nvPr/>
        </p:nvSpPr>
        <p:spPr>
          <a:xfrm flipH="1">
            <a:off x="1317388" y="2938631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97" name="Google Shape;797;p54"/>
          <p:cNvSpPr/>
          <p:nvPr/>
        </p:nvSpPr>
        <p:spPr>
          <a:xfrm flipH="1">
            <a:off x="749813" y="2371656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98" name="Google Shape;798;p54"/>
          <p:cNvSpPr/>
          <p:nvPr/>
        </p:nvSpPr>
        <p:spPr>
          <a:xfrm flipH="1">
            <a:off x="5197650" y="1433858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99" name="Google Shape;799;p54"/>
          <p:cNvSpPr txBox="1"/>
          <p:nvPr/>
        </p:nvSpPr>
        <p:spPr>
          <a:xfrm>
            <a:off x="5639375" y="1455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Frontend Development</a:t>
            </a:r>
            <a:endParaRPr/>
          </a:p>
        </p:txBody>
      </p:sp>
      <p:sp>
        <p:nvSpPr>
          <p:cNvPr id="800" name="Google Shape;800;p54"/>
          <p:cNvSpPr txBox="1"/>
          <p:nvPr/>
        </p:nvSpPr>
        <p:spPr>
          <a:xfrm>
            <a:off x="5703026" y="267947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Main Deployment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01" name="Google Shape;801;p54"/>
          <p:cNvSpPr/>
          <p:nvPr/>
        </p:nvSpPr>
        <p:spPr>
          <a:xfrm flipH="1">
            <a:off x="5197638" y="3706963"/>
            <a:ext cx="410400" cy="41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22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02" name="Google Shape;802;p54"/>
          <p:cNvSpPr txBox="1"/>
          <p:nvPr/>
        </p:nvSpPr>
        <p:spPr>
          <a:xfrm>
            <a:off x="5703026" y="3789163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Data Normalization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03" name="Google Shape;803;p54"/>
          <p:cNvSpPr/>
          <p:nvPr/>
        </p:nvSpPr>
        <p:spPr>
          <a:xfrm flipH="1">
            <a:off x="5639363" y="3149344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804" name="Google Shape;80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646" y="876496"/>
            <a:ext cx="410400" cy="4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646" y="1434121"/>
            <a:ext cx="410400" cy="4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646" y="2012921"/>
            <a:ext cx="410400" cy="4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54"/>
          <p:cNvSpPr/>
          <p:nvPr/>
        </p:nvSpPr>
        <p:spPr>
          <a:xfrm flipH="1">
            <a:off x="1317388" y="3496556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08" name="Google Shape;808;p54"/>
          <p:cNvSpPr/>
          <p:nvPr/>
        </p:nvSpPr>
        <p:spPr>
          <a:xfrm flipH="1">
            <a:off x="5197638" y="2591719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09" name="Google Shape;809;p54"/>
          <p:cNvSpPr txBox="1"/>
          <p:nvPr/>
        </p:nvSpPr>
        <p:spPr>
          <a:xfrm>
            <a:off x="6081100" y="2673388"/>
            <a:ext cx="2889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M3 - Prototype Presentation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10" name="Google Shape;810;p54"/>
          <p:cNvSpPr/>
          <p:nvPr/>
        </p:nvSpPr>
        <p:spPr>
          <a:xfrm flipH="1">
            <a:off x="5197638" y="3149338"/>
            <a:ext cx="410400" cy="41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22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11" name="Google Shape;811;p54"/>
          <p:cNvSpPr txBox="1"/>
          <p:nvPr/>
        </p:nvSpPr>
        <p:spPr>
          <a:xfrm>
            <a:off x="5703026" y="3231538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Data Normalization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12" name="Google Shape;812;p54"/>
          <p:cNvSpPr/>
          <p:nvPr/>
        </p:nvSpPr>
        <p:spPr>
          <a:xfrm flipH="1">
            <a:off x="5639363" y="2591719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13" name="Google Shape;813;p54"/>
          <p:cNvSpPr/>
          <p:nvPr/>
        </p:nvSpPr>
        <p:spPr>
          <a:xfrm flipH="1">
            <a:off x="5234313" y="3706981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14" name="Google Shape;814;p54"/>
          <p:cNvSpPr txBox="1"/>
          <p:nvPr/>
        </p:nvSpPr>
        <p:spPr>
          <a:xfrm>
            <a:off x="5739701" y="379472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Main Deployment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15" name="Google Shape;815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5"/>
          <p:cNvSpPr/>
          <p:nvPr/>
        </p:nvSpPr>
        <p:spPr>
          <a:xfrm flipH="1">
            <a:off x="5197638" y="1300325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821" name="Google Shape;821;p55"/>
          <p:cNvGraphicFramePr/>
          <p:nvPr/>
        </p:nvGraphicFramePr>
        <p:xfrm>
          <a:off x="685800" y="11700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{9A17CB06-3894-4AA5-9593-55CDD26A853F}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MAY</a:t>
                      </a:r>
                      <a:endParaRPr b="1" sz="2200">
                        <a:solidFill>
                          <a:srgbClr val="FFFFF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>
                        <a:solidFill>
                          <a:schemeClr val="accent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22" name="Google Shape;822;p55"/>
          <p:cNvSpPr/>
          <p:nvPr/>
        </p:nvSpPr>
        <p:spPr>
          <a:xfrm flipH="1">
            <a:off x="2461588" y="2938643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23" name="Google Shape;823;p55"/>
          <p:cNvSpPr/>
          <p:nvPr/>
        </p:nvSpPr>
        <p:spPr>
          <a:xfrm flipH="1">
            <a:off x="1317400" y="1804483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24" name="Google Shape;824;p55"/>
          <p:cNvSpPr/>
          <p:nvPr/>
        </p:nvSpPr>
        <p:spPr>
          <a:xfrm flipH="1">
            <a:off x="4260065" y="2366406"/>
            <a:ext cx="410400" cy="4107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25" name="Google Shape;825;p55"/>
          <p:cNvSpPr/>
          <p:nvPr/>
        </p:nvSpPr>
        <p:spPr>
          <a:xfrm flipH="1">
            <a:off x="749825" y="3490708"/>
            <a:ext cx="410400" cy="41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26" name="Google Shape;826;p55"/>
          <p:cNvSpPr/>
          <p:nvPr/>
        </p:nvSpPr>
        <p:spPr>
          <a:xfrm flipH="1">
            <a:off x="5197638" y="795775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27" name="Google Shape;827;p55"/>
          <p:cNvSpPr txBox="1"/>
          <p:nvPr/>
        </p:nvSpPr>
        <p:spPr>
          <a:xfrm>
            <a:off x="5703026" y="7948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Monitoring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Authentication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28" name="Google Shape;828;p55"/>
          <p:cNvSpPr/>
          <p:nvPr/>
        </p:nvSpPr>
        <p:spPr>
          <a:xfrm flipH="1">
            <a:off x="5197638" y="2309406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29" name="Google Shape;829;p55"/>
          <p:cNvSpPr txBox="1"/>
          <p:nvPr/>
        </p:nvSpPr>
        <p:spPr>
          <a:xfrm>
            <a:off x="6084026" y="1361494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Checkpoint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0" name="Google Shape;830;p55"/>
          <p:cNvSpPr txBox="1"/>
          <p:nvPr/>
        </p:nvSpPr>
        <p:spPr>
          <a:xfrm>
            <a:off x="5703026" y="18731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CRUD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1" name="Google Shape;831;p55"/>
          <p:cNvSpPr txBox="1"/>
          <p:nvPr/>
        </p:nvSpPr>
        <p:spPr>
          <a:xfrm>
            <a:off x="6084025" y="2384700"/>
            <a:ext cx="3004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Usability and Normalization Tests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2" name="Google Shape;832;p55"/>
          <p:cNvSpPr/>
          <p:nvPr/>
        </p:nvSpPr>
        <p:spPr>
          <a:xfrm flipH="1">
            <a:off x="5197638" y="2813950"/>
            <a:ext cx="410400" cy="41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3" name="Google Shape;833;p55"/>
          <p:cNvSpPr txBox="1"/>
          <p:nvPr/>
        </p:nvSpPr>
        <p:spPr>
          <a:xfrm>
            <a:off x="5703026" y="27749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Frontend Development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Monitoring Interface Test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4" name="Google Shape;834;p55"/>
          <p:cNvSpPr/>
          <p:nvPr/>
        </p:nvSpPr>
        <p:spPr>
          <a:xfrm flipH="1">
            <a:off x="749825" y="1804640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5" name="Google Shape;835;p55"/>
          <p:cNvSpPr/>
          <p:nvPr/>
        </p:nvSpPr>
        <p:spPr>
          <a:xfrm flipH="1">
            <a:off x="2461600" y="3490866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6" name="Google Shape;836;p55"/>
          <p:cNvSpPr/>
          <p:nvPr/>
        </p:nvSpPr>
        <p:spPr>
          <a:xfrm flipH="1">
            <a:off x="5197650" y="33184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7" name="Google Shape;837;p55"/>
          <p:cNvSpPr txBox="1"/>
          <p:nvPr/>
        </p:nvSpPr>
        <p:spPr>
          <a:xfrm>
            <a:off x="6084051" y="34079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Deliveries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8" name="Google Shape;838;p55"/>
          <p:cNvSpPr/>
          <p:nvPr/>
        </p:nvSpPr>
        <p:spPr>
          <a:xfrm flipH="1">
            <a:off x="5197638" y="1804856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39" name="Google Shape;839;p55"/>
          <p:cNvSpPr/>
          <p:nvPr/>
        </p:nvSpPr>
        <p:spPr>
          <a:xfrm flipH="1">
            <a:off x="1317400" y="2938633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0" name="Google Shape;840;p55"/>
          <p:cNvSpPr/>
          <p:nvPr/>
        </p:nvSpPr>
        <p:spPr>
          <a:xfrm flipH="1">
            <a:off x="5626813" y="1300325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1" name="Google Shape;841;p55"/>
          <p:cNvSpPr/>
          <p:nvPr/>
        </p:nvSpPr>
        <p:spPr>
          <a:xfrm flipH="1">
            <a:off x="3071413" y="2938643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2" name="Google Shape;842;p55"/>
          <p:cNvSpPr/>
          <p:nvPr/>
        </p:nvSpPr>
        <p:spPr>
          <a:xfrm flipH="1">
            <a:off x="5640838" y="2309406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3" name="Google Shape;843;p55"/>
          <p:cNvSpPr/>
          <p:nvPr/>
        </p:nvSpPr>
        <p:spPr>
          <a:xfrm flipH="1">
            <a:off x="1317400" y="3490866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4" name="Google Shape;844;p55"/>
          <p:cNvSpPr/>
          <p:nvPr/>
        </p:nvSpPr>
        <p:spPr>
          <a:xfrm flipH="1">
            <a:off x="5640838" y="3318503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5" name="Google Shape;845;p55"/>
          <p:cNvSpPr/>
          <p:nvPr/>
        </p:nvSpPr>
        <p:spPr>
          <a:xfrm flipH="1">
            <a:off x="3663450" y="3490866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6" name="Google Shape;846;p55"/>
          <p:cNvSpPr/>
          <p:nvPr/>
        </p:nvSpPr>
        <p:spPr>
          <a:xfrm flipH="1">
            <a:off x="5197650" y="3823003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7" name="Google Shape;847;p55"/>
          <p:cNvSpPr txBox="1"/>
          <p:nvPr/>
        </p:nvSpPr>
        <p:spPr>
          <a:xfrm>
            <a:off x="5703026" y="38602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Final Deployment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8" name="Google Shape;848;p55"/>
          <p:cNvSpPr txBox="1"/>
          <p:nvPr/>
        </p:nvSpPr>
        <p:spPr>
          <a:xfrm>
            <a:off x="685725" y="4072775"/>
            <a:ext cx="4054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4A66DD"/>
                </a:solid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Detailed Project Calendar</a:t>
            </a:r>
            <a:endParaRPr>
              <a:solidFill>
                <a:srgbClr val="4A66D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49" name="Google Shape;849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6"/>
          <p:cNvSpPr txBox="1"/>
          <p:nvPr/>
        </p:nvSpPr>
        <p:spPr>
          <a:xfrm>
            <a:off x="2574900" y="370100"/>
            <a:ext cx="39942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Thanks!</a:t>
            </a:r>
            <a:endParaRPr sz="60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855" name="Google Shape;855;p56"/>
          <p:cNvSpPr txBox="1"/>
          <p:nvPr/>
        </p:nvSpPr>
        <p:spPr>
          <a:xfrm>
            <a:off x="6695500" y="3721175"/>
            <a:ext cx="2657700" cy="1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Alexandre Ribeiro, 108122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Guilherme Amorim, 107162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Matilde Teixeira, 108193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Rafael Ferreira, 107340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Rodrigo Graça, 107634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56" name="Google Shape;856;p56"/>
          <p:cNvSpPr txBox="1"/>
          <p:nvPr/>
        </p:nvSpPr>
        <p:spPr>
          <a:xfrm>
            <a:off x="925400" y="1441902"/>
            <a:ext cx="23433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You can visit our Microsite here!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857" name="Google Shape;857;p56"/>
          <p:cNvSpPr txBox="1"/>
          <p:nvPr/>
        </p:nvSpPr>
        <p:spPr>
          <a:xfrm>
            <a:off x="5812600" y="1441900"/>
            <a:ext cx="24927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SCAN ME</a:t>
            </a:r>
            <a:endParaRPr sz="31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858" name="Google Shape;858;p56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‹#›</a:t>
            </a:fld>
            <a:endParaRPr sz="13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859" name="Google Shape;85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400" y="1303100"/>
            <a:ext cx="2112075" cy="21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OUR TEAM</a:t>
            </a:r>
            <a:endParaRPr b="1" sz="3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897475" y="3011617"/>
            <a:ext cx="1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MATILDE TEIXEIRA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897572" y="3590476"/>
            <a:ext cx="1346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Project Manager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 rotWithShape="1">
          <a:blip r:embed="rId3">
            <a:alphaModFix/>
          </a:blip>
          <a:srcRect b="25368" l="20245" r="20245" t="15121"/>
          <a:stretch/>
        </p:blipFill>
        <p:spPr>
          <a:xfrm>
            <a:off x="976627" y="1717663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/>
        </p:nvSpPr>
        <p:spPr>
          <a:xfrm>
            <a:off x="2399850" y="3011955"/>
            <a:ext cx="134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GUILHERME AMORIM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2399946" y="3590736"/>
            <a:ext cx="1346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Product Owner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4">
            <a:alphaModFix/>
          </a:blip>
          <a:srcRect b="26505" l="10834" r="10826" t="14736"/>
          <a:stretch/>
        </p:blipFill>
        <p:spPr>
          <a:xfrm>
            <a:off x="2478985" y="1718229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/>
          <p:nvPr/>
        </p:nvSpPr>
        <p:spPr>
          <a:xfrm>
            <a:off x="3901925" y="3011616"/>
            <a:ext cx="1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ALEXANDRE RIBEIRO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3902022" y="3590476"/>
            <a:ext cx="1346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DevOps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 rotWithShape="1">
          <a:blip r:embed="rId5">
            <a:alphaModFix/>
          </a:blip>
          <a:srcRect b="9369" l="0" r="0" t="9369"/>
          <a:stretch/>
        </p:blipFill>
        <p:spPr>
          <a:xfrm>
            <a:off x="3981075" y="1717675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5404300" y="3011705"/>
            <a:ext cx="134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RAFAEL FERREIRA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5404396" y="3590486"/>
            <a:ext cx="1346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Architect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3435" y="1717979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6906375" y="3011616"/>
            <a:ext cx="1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RODRIGO GRAÇA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6906472" y="3590476"/>
            <a:ext cx="1346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Tester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 rotWithShape="1">
          <a:blip r:embed="rId7">
            <a:alphaModFix/>
          </a:blip>
          <a:srcRect b="2915" l="7374" r="7366" t="11825"/>
          <a:stretch/>
        </p:blipFill>
        <p:spPr>
          <a:xfrm>
            <a:off x="6985527" y="1717663"/>
            <a:ext cx="1188600" cy="1188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GUIDING TEACHERS</a:t>
            </a:r>
            <a:endParaRPr b="1" sz="3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1617025" y="3203760"/>
            <a:ext cx="17988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JOÃO ALMEIDA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 b="5277" l="35791" r="9008" t="39523"/>
          <a:stretch/>
        </p:blipFill>
        <p:spPr>
          <a:xfrm>
            <a:off x="1722716" y="1475898"/>
            <a:ext cx="1587300" cy="158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3623171" y="3203675"/>
            <a:ext cx="17991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JOSÉ OLIVEIRA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4">
            <a:alphaModFix/>
          </a:blip>
          <a:srcRect b="2006" l="0" r="0" t="1996"/>
          <a:stretch/>
        </p:blipFill>
        <p:spPr>
          <a:xfrm>
            <a:off x="3728883" y="1475475"/>
            <a:ext cx="1587300" cy="158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/>
          <p:nvPr/>
        </p:nvSpPr>
        <p:spPr>
          <a:xfrm>
            <a:off x="5735025" y="3203760"/>
            <a:ext cx="17988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TIAGO ALMEIDA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5">
            <a:alphaModFix/>
          </a:blip>
          <a:srcRect b="7439" l="7439" r="7439" t="7439"/>
          <a:stretch/>
        </p:blipFill>
        <p:spPr>
          <a:xfrm>
            <a:off x="5840716" y="1475898"/>
            <a:ext cx="1587300" cy="158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6" name="Google Shape;246;p35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CONTEXT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AND STATE OF THE ART</a:t>
            </a:r>
            <a:endParaRPr sz="3500"/>
          </a:p>
        </p:txBody>
      </p:sp>
      <p:sp>
        <p:nvSpPr>
          <p:cNvPr id="247" name="Google Shape;247;p35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 b="3703" l="4721" r="6688" t="7707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idx="4294967295" type="title"/>
          </p:nvPr>
        </p:nvSpPr>
        <p:spPr>
          <a:xfrm>
            <a:off x="810113" y="2026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OF THE ART</a:t>
            </a:r>
            <a:endParaRPr/>
          </a:p>
        </p:txBody>
      </p:sp>
      <p:graphicFrame>
        <p:nvGraphicFramePr>
          <p:cNvPr id="255" name="Google Shape;255;p36"/>
          <p:cNvGraphicFramePr/>
          <p:nvPr/>
        </p:nvGraphicFramePr>
        <p:xfrm>
          <a:off x="319088" y="78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{DAF830DB-B57E-4AC0-9F78-9CCCACFF9EA2}</a:tableStyleId>
              </a:tblPr>
              <a:tblGrid>
                <a:gridCol w="718025"/>
                <a:gridCol w="854100"/>
                <a:gridCol w="676075"/>
                <a:gridCol w="755450"/>
                <a:gridCol w="755450"/>
                <a:gridCol w="755450"/>
                <a:gridCol w="755450"/>
                <a:gridCol w="755450"/>
                <a:gridCol w="755450"/>
                <a:gridCol w="823000"/>
                <a:gridCol w="849800"/>
              </a:tblGrid>
              <a:tr h="4407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Features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Orphanet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Malacards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Disease Ontology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GARD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NORD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NCBI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UptoDate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DiseaseCard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Our DiseaseCard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40700">
                <a:tc rowSpan="10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Functional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Disease Summary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Search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0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Advanced Search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Auto-complete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0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Disease Categories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0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Related Diseases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News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0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Drugs/</a:t>
                      </a:r>
                      <a:endParaRPr b="1" sz="1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Treatments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Symptoms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  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99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AI Assisted Search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⚠️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56" name="Google Shape;25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6"/>
          <p:cNvSpPr txBox="1"/>
          <p:nvPr/>
        </p:nvSpPr>
        <p:spPr>
          <a:xfrm>
            <a:off x="7406175" y="166075"/>
            <a:ext cx="1591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More info </a:t>
            </a:r>
            <a:r>
              <a:rPr lang="en" u="sng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3"/>
              </a:rPr>
              <a:t>here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3" name="Google Shape;263;p37"/>
          <p:cNvSpPr txBox="1"/>
          <p:nvPr>
            <p:ph idx="2" type="title"/>
          </p:nvPr>
        </p:nvSpPr>
        <p:spPr>
          <a:xfrm>
            <a:off x="4523050" y="2341900"/>
            <a:ext cx="46209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GOALS AND REQUIREMENTS GATHERING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64" name="Google Shape;264;p37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18571" l="15502" r="21631" t="2094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6" name="Google Shape;266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idx="4294967295" type="title"/>
          </p:nvPr>
        </p:nvSpPr>
        <p:spPr>
          <a:xfrm>
            <a:off x="796638" y="2856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272" name="Google Shape;272;p38"/>
          <p:cNvSpPr txBox="1"/>
          <p:nvPr/>
        </p:nvSpPr>
        <p:spPr>
          <a:xfrm>
            <a:off x="6813150" y="175392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Web Interface for Search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1277813" y="168232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Data Collection and Integration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274" name="Google Shape;274;p38"/>
          <p:cNvSpPr txBox="1"/>
          <p:nvPr/>
        </p:nvSpPr>
        <p:spPr>
          <a:xfrm>
            <a:off x="4253988" y="175852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Activity Monitoring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6090750" y="323427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Protected Backoffice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3397419" y="168232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7" name="Google Shape;277;p38"/>
          <p:cNvSpPr/>
          <p:nvPr/>
        </p:nvSpPr>
        <p:spPr>
          <a:xfrm>
            <a:off x="5247969" y="310212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78" name="Google Shape;278;p38"/>
          <p:cNvSpPr/>
          <p:nvPr/>
        </p:nvSpPr>
        <p:spPr>
          <a:xfrm>
            <a:off x="5958319" y="169427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9" name="Google Shape;279;p38"/>
          <p:cNvSpPr/>
          <p:nvPr/>
        </p:nvSpPr>
        <p:spPr>
          <a:xfrm>
            <a:off x="430569" y="174652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8"/>
          <p:cNvSpPr/>
          <p:nvPr/>
        </p:nvSpPr>
        <p:spPr>
          <a:xfrm>
            <a:off x="1548144" y="3163400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81" name="Google Shape;281;p38"/>
          <p:cNvSpPr txBox="1"/>
          <p:nvPr/>
        </p:nvSpPr>
        <p:spPr>
          <a:xfrm>
            <a:off x="2378350" y="3251025"/>
            <a:ext cx="2370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Conversational Search System</a:t>
            </a:r>
            <a:endParaRPr sz="1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grpSp>
        <p:nvGrpSpPr>
          <p:cNvPr id="282" name="Google Shape;282;p38"/>
          <p:cNvGrpSpPr/>
          <p:nvPr/>
        </p:nvGrpSpPr>
        <p:grpSpPr>
          <a:xfrm>
            <a:off x="611270" y="1953873"/>
            <a:ext cx="465111" cy="411823"/>
            <a:chOff x="6334673" y="2759633"/>
            <a:chExt cx="378508" cy="378166"/>
          </a:xfrm>
        </p:grpSpPr>
        <p:sp>
          <p:nvSpPr>
            <p:cNvPr id="283" name="Google Shape;283;p38"/>
            <p:cNvSpPr/>
            <p:nvPr/>
          </p:nvSpPr>
          <p:spPr>
            <a:xfrm>
              <a:off x="6334673" y="2759633"/>
              <a:ext cx="287027" cy="189004"/>
            </a:xfrm>
            <a:custGeom>
              <a:rect b="b" l="l" r="r" t="t"/>
              <a:pathLst>
                <a:path extrusionOk="0" h="7194" w="10925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6524019" y="2759660"/>
              <a:ext cx="189162" cy="286659"/>
            </a:xfrm>
            <a:custGeom>
              <a:rect b="b" l="l" r="r" t="t"/>
              <a:pathLst>
                <a:path extrusionOk="0" h="10911" w="720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6426207" y="2948611"/>
              <a:ext cx="286791" cy="189188"/>
            </a:xfrm>
            <a:custGeom>
              <a:rect b="b" l="l" r="r" t="t"/>
              <a:pathLst>
                <a:path extrusionOk="0" h="7201" w="10916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6334857" y="2850957"/>
              <a:ext cx="189188" cy="286843"/>
            </a:xfrm>
            <a:custGeom>
              <a:rect b="b" l="l" r="r" t="t"/>
              <a:pathLst>
                <a:path extrusionOk="0" h="10918" w="7201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8"/>
          <p:cNvGrpSpPr/>
          <p:nvPr/>
        </p:nvGrpSpPr>
        <p:grpSpPr>
          <a:xfrm>
            <a:off x="3580282" y="1867593"/>
            <a:ext cx="513491" cy="479870"/>
            <a:chOff x="1414990" y="2289671"/>
            <a:chExt cx="387073" cy="385996"/>
          </a:xfrm>
        </p:grpSpPr>
        <p:sp>
          <p:nvSpPr>
            <p:cNvPr id="288" name="Google Shape;288;p38"/>
            <p:cNvSpPr/>
            <p:nvPr/>
          </p:nvSpPr>
          <p:spPr>
            <a:xfrm>
              <a:off x="1511384" y="2485585"/>
              <a:ext cx="110082" cy="59428"/>
            </a:xfrm>
            <a:custGeom>
              <a:rect b="b" l="l" r="r" t="t"/>
              <a:pathLst>
                <a:path extrusionOk="0" h="2262" w="419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1414990" y="2289671"/>
              <a:ext cx="302712" cy="214515"/>
            </a:xfrm>
            <a:custGeom>
              <a:rect b="b" l="l" r="r" t="t"/>
              <a:pathLst>
                <a:path extrusionOk="0" h="8165" w="11522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1490418" y="2536212"/>
              <a:ext cx="151829" cy="17366"/>
            </a:xfrm>
            <a:custGeom>
              <a:rect b="b" l="l" r="r" t="t"/>
              <a:pathLst>
                <a:path extrusionOk="0" h="661" w="5779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1430465" y="2307168"/>
              <a:ext cx="271736" cy="158738"/>
            </a:xfrm>
            <a:custGeom>
              <a:rect b="b" l="l" r="r" t="t"/>
              <a:pathLst>
                <a:path extrusionOk="0" h="6042" w="10343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1426471" y="2303149"/>
              <a:ext cx="279750" cy="166594"/>
            </a:xfrm>
            <a:custGeom>
              <a:rect b="b" l="l" r="r" t="t"/>
              <a:pathLst>
                <a:path extrusionOk="0" h="6341" w="10648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1533610" y="2431096"/>
              <a:ext cx="249326" cy="198830"/>
            </a:xfrm>
            <a:custGeom>
              <a:rect b="b" l="l" r="r" t="t"/>
              <a:pathLst>
                <a:path extrusionOk="0" h="7568" w="949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1551660" y="2452771"/>
              <a:ext cx="213228" cy="146364"/>
            </a:xfrm>
            <a:custGeom>
              <a:rect b="b" l="l" r="r" t="t"/>
              <a:pathLst>
                <a:path extrusionOk="0" h="5571" w="8116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1547824" y="2448935"/>
              <a:ext cx="220899" cy="154193"/>
            </a:xfrm>
            <a:custGeom>
              <a:rect b="b" l="l" r="r" t="t"/>
              <a:pathLst>
                <a:path extrusionOk="0" h="5869" w="8408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1533794" y="2610038"/>
              <a:ext cx="249142" cy="23724"/>
            </a:xfrm>
            <a:custGeom>
              <a:rect b="b" l="l" r="r" t="t"/>
              <a:pathLst>
                <a:path extrusionOk="0" h="903" w="9483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1514300" y="2616790"/>
              <a:ext cx="287763" cy="26246"/>
            </a:xfrm>
            <a:custGeom>
              <a:rect b="b" l="l" r="r" t="t"/>
              <a:pathLst>
                <a:path extrusionOk="0" h="999" w="10953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1490418" y="2536212"/>
              <a:ext cx="36125" cy="17366"/>
            </a:xfrm>
            <a:custGeom>
              <a:rect b="b" l="l" r="r" t="t"/>
              <a:pathLst>
                <a:path extrusionOk="0" h="661" w="1375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1414990" y="2289671"/>
              <a:ext cx="35547" cy="214515"/>
            </a:xfrm>
            <a:custGeom>
              <a:rect b="b" l="l" r="r" t="t"/>
              <a:pathLst>
                <a:path extrusionOk="0" h="8165" w="1353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1533794" y="2431096"/>
              <a:ext cx="35021" cy="198830"/>
            </a:xfrm>
            <a:custGeom>
              <a:rect b="b" l="l" r="r" t="t"/>
              <a:pathLst>
                <a:path extrusionOk="0" h="7568" w="1333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1514484" y="2616790"/>
              <a:ext cx="52492" cy="26246"/>
            </a:xfrm>
            <a:custGeom>
              <a:rect b="b" l="l" r="r" t="t"/>
              <a:pathLst>
                <a:path extrusionOk="0" h="999" w="1998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1663003" y="2569762"/>
              <a:ext cx="74194" cy="105721"/>
            </a:xfrm>
            <a:custGeom>
              <a:rect b="b" l="l" r="r" t="t"/>
              <a:pathLst>
                <a:path extrusionOk="0" h="4024" w="2824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1662635" y="2569946"/>
              <a:ext cx="16604" cy="105721"/>
            </a:xfrm>
            <a:custGeom>
              <a:rect b="b" l="l" r="r" t="t"/>
              <a:pathLst>
                <a:path extrusionOk="0" h="4024" w="632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1662819" y="2582163"/>
              <a:ext cx="74377" cy="80919"/>
            </a:xfrm>
            <a:custGeom>
              <a:rect b="b" l="l" r="r" t="t"/>
              <a:pathLst>
                <a:path extrusionOk="0" h="3080" w="2831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1662635" y="2583975"/>
              <a:ext cx="4939" cy="77478"/>
            </a:xfrm>
            <a:custGeom>
              <a:rect b="b" l="l" r="r" t="t"/>
              <a:pathLst>
                <a:path extrusionOk="0" h="2949" w="188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38"/>
          <p:cNvGrpSpPr/>
          <p:nvPr/>
        </p:nvGrpSpPr>
        <p:grpSpPr>
          <a:xfrm>
            <a:off x="6114829" y="1845949"/>
            <a:ext cx="513487" cy="499259"/>
            <a:chOff x="1989911" y="2306065"/>
            <a:chExt cx="387099" cy="353207"/>
          </a:xfrm>
        </p:grpSpPr>
        <p:sp>
          <p:nvSpPr>
            <p:cNvPr id="307" name="Google Shape;307;p38"/>
            <p:cNvSpPr/>
            <p:nvPr/>
          </p:nvSpPr>
          <p:spPr>
            <a:xfrm>
              <a:off x="2110003" y="2555181"/>
              <a:ext cx="146916" cy="88775"/>
            </a:xfrm>
            <a:custGeom>
              <a:rect b="b" l="l" r="r" t="t"/>
              <a:pathLst>
                <a:path extrusionOk="0" h="3379" w="5592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2110003" y="2555181"/>
              <a:ext cx="137615" cy="81681"/>
            </a:xfrm>
            <a:custGeom>
              <a:rect b="b" l="l" r="r" t="t"/>
              <a:pathLst>
                <a:path extrusionOk="0" h="3109" w="5238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1989911" y="2306065"/>
              <a:ext cx="387099" cy="275021"/>
            </a:xfrm>
            <a:custGeom>
              <a:rect b="b" l="l" r="r" t="t"/>
              <a:pathLst>
                <a:path extrusionOk="0" h="10468" w="14734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2021438" y="2337723"/>
              <a:ext cx="324045" cy="193628"/>
            </a:xfrm>
            <a:custGeom>
              <a:rect b="b" l="l" r="r" t="t"/>
              <a:pathLst>
                <a:path extrusionOk="0" h="7370" w="12334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2327224" y="2337776"/>
              <a:ext cx="18259" cy="193576"/>
            </a:xfrm>
            <a:custGeom>
              <a:rect b="b" l="l" r="r" t="t"/>
              <a:pathLst>
                <a:path extrusionOk="0" h="7368" w="695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2069543" y="2630819"/>
              <a:ext cx="227651" cy="28453"/>
            </a:xfrm>
            <a:custGeom>
              <a:rect b="b" l="l" r="r" t="t"/>
              <a:pathLst>
                <a:path extrusionOk="0" h="1083" w="8665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2175237" y="2549191"/>
              <a:ext cx="14975" cy="11849"/>
            </a:xfrm>
            <a:custGeom>
              <a:rect b="b" l="l" r="r" t="t"/>
              <a:pathLst>
                <a:path extrusionOk="0" h="451" w="57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" name="Google Shape;314;p38"/>
          <p:cNvGrpSpPr/>
          <p:nvPr/>
        </p:nvGrpSpPr>
        <p:grpSpPr>
          <a:xfrm>
            <a:off x="1739911" y="3347674"/>
            <a:ext cx="442964" cy="457964"/>
            <a:chOff x="7104188" y="1971904"/>
            <a:chExt cx="347341" cy="348103"/>
          </a:xfrm>
        </p:grpSpPr>
        <p:sp>
          <p:nvSpPr>
            <p:cNvPr id="315" name="Google Shape;315;p38"/>
            <p:cNvSpPr/>
            <p:nvPr/>
          </p:nvSpPr>
          <p:spPr>
            <a:xfrm>
              <a:off x="7204947" y="1994277"/>
              <a:ext cx="167906" cy="153752"/>
            </a:xfrm>
            <a:custGeom>
              <a:rect b="b" l="l" r="r" t="t"/>
              <a:pathLst>
                <a:path extrusionOk="0" h="5855" w="6394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7204711" y="1994277"/>
              <a:ext cx="156851" cy="112130"/>
            </a:xfrm>
            <a:custGeom>
              <a:rect b="b" l="l" r="r" t="t"/>
              <a:pathLst>
                <a:path extrusionOk="0" h="4270" w="5973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7104923" y="2129490"/>
              <a:ext cx="122923" cy="123159"/>
            </a:xfrm>
            <a:custGeom>
              <a:rect b="b" l="l" r="r" t="t"/>
              <a:pathLst>
                <a:path extrusionOk="0" h="4690" w="4681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7138352" y="2129490"/>
              <a:ext cx="89494" cy="123159"/>
            </a:xfrm>
            <a:custGeom>
              <a:rect b="b" l="l" r="r" t="t"/>
              <a:pathLst>
                <a:path extrusionOk="0" h="4690" w="3408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7104188" y="2222477"/>
              <a:ext cx="123159" cy="97293"/>
            </a:xfrm>
            <a:custGeom>
              <a:rect b="b" l="l" r="r" t="t"/>
              <a:pathLst>
                <a:path extrusionOk="0" h="3705" w="469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7144891" y="2222477"/>
              <a:ext cx="41753" cy="27678"/>
            </a:xfrm>
            <a:custGeom>
              <a:rect b="b" l="l" r="r" t="t"/>
              <a:pathLst>
                <a:path extrusionOk="0" h="1054" w="159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7104188" y="2258663"/>
              <a:ext cx="123159" cy="61343"/>
            </a:xfrm>
            <a:custGeom>
              <a:rect b="b" l="l" r="r" t="t"/>
              <a:pathLst>
                <a:path extrusionOk="0" h="2336" w="469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7124539" y="2169011"/>
              <a:ext cx="82194" cy="67304"/>
            </a:xfrm>
            <a:custGeom>
              <a:rect b="b" l="l" r="r" t="t"/>
              <a:pathLst>
                <a:path extrusionOk="0" h="2563" w="313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7124277" y="2169011"/>
              <a:ext cx="82456" cy="66569"/>
            </a:xfrm>
            <a:custGeom>
              <a:rect b="b" l="l" r="r" t="t"/>
              <a:pathLst>
                <a:path extrusionOk="0" h="2535" w="314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7104188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7199932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7337140" y="2141806"/>
              <a:ext cx="33718" cy="73922"/>
            </a:xfrm>
            <a:custGeom>
              <a:rect b="b" l="l" r="r" t="t"/>
              <a:pathLst>
                <a:path extrusionOk="0" h="2815" w="1284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7350717" y="2135031"/>
              <a:ext cx="80697" cy="80697"/>
            </a:xfrm>
            <a:custGeom>
              <a:rect b="b" l="l" r="r" t="t"/>
              <a:pathLst>
                <a:path extrusionOk="0" h="3073" w="3073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7364030" y="2235791"/>
              <a:ext cx="40493" cy="29936"/>
            </a:xfrm>
            <a:custGeom>
              <a:rect b="b" l="l" r="r" t="t"/>
              <a:pathLst>
                <a:path extrusionOk="0" h="1140" w="1542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7364030" y="2236053"/>
              <a:ext cx="40493" cy="16281"/>
            </a:xfrm>
            <a:custGeom>
              <a:rect b="b" l="l" r="r" t="t"/>
              <a:pathLst>
                <a:path extrusionOk="0" h="620" w="1542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7317051" y="2252124"/>
              <a:ext cx="134477" cy="67882"/>
            </a:xfrm>
            <a:custGeom>
              <a:rect b="b" l="l" r="r" t="t"/>
              <a:pathLst>
                <a:path extrusionOk="0" h="2585" w="5121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7377607" y="2265701"/>
              <a:ext cx="13340" cy="54306"/>
            </a:xfrm>
            <a:custGeom>
              <a:rect b="b" l="l" r="r" t="t"/>
              <a:pathLst>
                <a:path extrusionOk="0" h="2068" w="508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7343941" y="2168906"/>
              <a:ext cx="80697" cy="73712"/>
            </a:xfrm>
            <a:custGeom>
              <a:rect b="b" l="l" r="r" t="t"/>
              <a:pathLst>
                <a:path extrusionOk="0" h="2807" w="3073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7343941" y="2168906"/>
              <a:ext cx="80434" cy="72189"/>
            </a:xfrm>
            <a:custGeom>
              <a:rect b="b" l="l" r="r" t="t"/>
              <a:pathLst>
                <a:path extrusionOk="0" h="2749" w="3063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7317051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7424612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7377607" y="2265701"/>
              <a:ext cx="13340" cy="13340"/>
            </a:xfrm>
            <a:custGeom>
              <a:rect b="b" l="l" r="r" t="t"/>
              <a:pathLst>
                <a:path extrusionOk="0" h="508" w="508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7356756" y="2246899"/>
              <a:ext cx="27415" cy="28229"/>
            </a:xfrm>
            <a:custGeom>
              <a:rect b="b" l="l" r="r" t="t"/>
              <a:pathLst>
                <a:path extrusionOk="0" h="1075" w="1044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7384146" y="2246899"/>
              <a:ext cx="27678" cy="28229"/>
            </a:xfrm>
            <a:custGeom>
              <a:rect b="b" l="l" r="r" t="t"/>
              <a:pathLst>
                <a:path extrusionOk="0" h="1075" w="1054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7159964" y="1971904"/>
              <a:ext cx="190516" cy="164151"/>
            </a:xfrm>
            <a:custGeom>
              <a:rect b="b" l="l" r="r" t="t"/>
              <a:pathLst>
                <a:path extrusionOk="0" h="6251" w="7255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7191896" y="2000055"/>
              <a:ext cx="31670" cy="11082"/>
            </a:xfrm>
            <a:custGeom>
              <a:rect b="b" l="l" r="r" t="t"/>
              <a:pathLst>
                <a:path extrusionOk="0" h="422" w="1206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7231102" y="2000055"/>
              <a:ext cx="87735" cy="11082"/>
            </a:xfrm>
            <a:custGeom>
              <a:rect b="b" l="l" r="r" t="t"/>
              <a:pathLst>
                <a:path extrusionOk="0" h="422" w="3341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7191896" y="2027969"/>
              <a:ext cx="126941" cy="11318"/>
            </a:xfrm>
            <a:custGeom>
              <a:rect b="b" l="l" r="r" t="t"/>
              <a:pathLst>
                <a:path extrusionOk="0" h="431" w="4834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7191896" y="2056093"/>
              <a:ext cx="87735" cy="11108"/>
            </a:xfrm>
            <a:custGeom>
              <a:rect b="b" l="l" r="r" t="t"/>
              <a:pathLst>
                <a:path extrusionOk="0" h="423" w="3341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7286878" y="2056093"/>
              <a:ext cx="31958" cy="11108"/>
            </a:xfrm>
            <a:custGeom>
              <a:rect b="b" l="l" r="r" t="t"/>
              <a:pathLst>
                <a:path extrusionOk="0" h="423" w="1217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38"/>
          <p:cNvGrpSpPr/>
          <p:nvPr/>
        </p:nvGrpSpPr>
        <p:grpSpPr>
          <a:xfrm>
            <a:off x="5439734" y="3286395"/>
            <a:ext cx="442987" cy="457964"/>
            <a:chOff x="1306531" y="3346972"/>
            <a:chExt cx="323018" cy="359075"/>
          </a:xfrm>
        </p:grpSpPr>
        <p:sp>
          <p:nvSpPr>
            <p:cNvPr id="346" name="Google Shape;346;p38"/>
            <p:cNvSpPr/>
            <p:nvPr/>
          </p:nvSpPr>
          <p:spPr>
            <a:xfrm>
              <a:off x="1314020" y="3592614"/>
              <a:ext cx="98194" cy="97880"/>
            </a:xfrm>
            <a:custGeom>
              <a:rect b="b" l="l" r="r" t="t"/>
              <a:pathLst>
                <a:path extrusionOk="0" h="3738" w="3750">
                  <a:moveTo>
                    <a:pt x="2280" y="0"/>
                  </a:moveTo>
                  <a:lnTo>
                    <a:pt x="0" y="2280"/>
                  </a:lnTo>
                  <a:lnTo>
                    <a:pt x="1384" y="3673"/>
                  </a:lnTo>
                  <a:cubicBezTo>
                    <a:pt x="1427" y="3716"/>
                    <a:pt x="1484" y="3737"/>
                    <a:pt x="1541" y="3737"/>
                  </a:cubicBezTo>
                  <a:cubicBezTo>
                    <a:pt x="1598" y="3737"/>
                    <a:pt x="1656" y="3716"/>
                    <a:pt x="1698" y="3673"/>
                  </a:cubicBezTo>
                  <a:lnTo>
                    <a:pt x="1842" y="3530"/>
                  </a:lnTo>
                  <a:cubicBezTo>
                    <a:pt x="1927" y="3435"/>
                    <a:pt x="1927" y="3301"/>
                    <a:pt x="1842" y="3215"/>
                  </a:cubicBezTo>
                  <a:lnTo>
                    <a:pt x="1574" y="2948"/>
                  </a:lnTo>
                  <a:cubicBezTo>
                    <a:pt x="1489" y="2862"/>
                    <a:pt x="1489" y="2719"/>
                    <a:pt x="1574" y="2633"/>
                  </a:cubicBezTo>
                  <a:lnTo>
                    <a:pt x="1718" y="2490"/>
                  </a:lnTo>
                  <a:cubicBezTo>
                    <a:pt x="1760" y="2447"/>
                    <a:pt x="1815" y="2426"/>
                    <a:pt x="1871" y="2426"/>
                  </a:cubicBezTo>
                  <a:cubicBezTo>
                    <a:pt x="1927" y="2426"/>
                    <a:pt x="1985" y="2447"/>
                    <a:pt x="2032" y="2490"/>
                  </a:cubicBezTo>
                  <a:lnTo>
                    <a:pt x="2299" y="2757"/>
                  </a:lnTo>
                  <a:cubicBezTo>
                    <a:pt x="2342" y="2800"/>
                    <a:pt x="2397" y="2822"/>
                    <a:pt x="2452" y="2822"/>
                  </a:cubicBezTo>
                  <a:cubicBezTo>
                    <a:pt x="2507" y="2822"/>
                    <a:pt x="2562" y="2800"/>
                    <a:pt x="2605" y="2757"/>
                  </a:cubicBezTo>
                  <a:lnTo>
                    <a:pt x="2757" y="2614"/>
                  </a:lnTo>
                  <a:cubicBezTo>
                    <a:pt x="2843" y="2528"/>
                    <a:pt x="2843" y="2385"/>
                    <a:pt x="2757" y="2299"/>
                  </a:cubicBezTo>
                  <a:lnTo>
                    <a:pt x="2481" y="2032"/>
                  </a:lnTo>
                  <a:cubicBezTo>
                    <a:pt x="2395" y="1946"/>
                    <a:pt x="2395" y="1803"/>
                    <a:pt x="2481" y="1717"/>
                  </a:cubicBezTo>
                  <a:lnTo>
                    <a:pt x="2624" y="1574"/>
                  </a:lnTo>
                  <a:cubicBezTo>
                    <a:pt x="2667" y="1531"/>
                    <a:pt x="2724" y="1510"/>
                    <a:pt x="2781" y="1510"/>
                  </a:cubicBezTo>
                  <a:cubicBezTo>
                    <a:pt x="2838" y="1510"/>
                    <a:pt x="2896" y="1531"/>
                    <a:pt x="2939" y="1574"/>
                  </a:cubicBezTo>
                  <a:lnTo>
                    <a:pt x="3206" y="1851"/>
                  </a:lnTo>
                  <a:cubicBezTo>
                    <a:pt x="3249" y="1894"/>
                    <a:pt x="3306" y="1915"/>
                    <a:pt x="3363" y="1915"/>
                  </a:cubicBezTo>
                  <a:cubicBezTo>
                    <a:pt x="3420" y="1915"/>
                    <a:pt x="3478" y="1894"/>
                    <a:pt x="3521" y="1851"/>
                  </a:cubicBezTo>
                  <a:lnTo>
                    <a:pt x="3664" y="1698"/>
                  </a:lnTo>
                  <a:cubicBezTo>
                    <a:pt x="3750" y="1612"/>
                    <a:pt x="3750" y="1479"/>
                    <a:pt x="3664" y="1393"/>
                  </a:cubicBezTo>
                  <a:lnTo>
                    <a:pt x="228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1444657" y="3534326"/>
              <a:ext cx="170909" cy="171721"/>
            </a:xfrm>
            <a:custGeom>
              <a:rect b="b" l="l" r="r" t="t"/>
              <a:pathLst>
                <a:path extrusionOk="0" h="6558" w="6527">
                  <a:moveTo>
                    <a:pt x="2243" y="0"/>
                  </a:moveTo>
                  <a:cubicBezTo>
                    <a:pt x="2165" y="0"/>
                    <a:pt x="2090" y="46"/>
                    <a:pt x="2061" y="127"/>
                  </a:cubicBezTo>
                  <a:lnTo>
                    <a:pt x="1613" y="1368"/>
                  </a:lnTo>
                  <a:cubicBezTo>
                    <a:pt x="554" y="1950"/>
                    <a:pt x="1" y="3142"/>
                    <a:pt x="239" y="4325"/>
                  </a:cubicBezTo>
                  <a:cubicBezTo>
                    <a:pt x="516" y="5729"/>
                    <a:pt x="1726" y="6558"/>
                    <a:pt x="2966" y="6558"/>
                  </a:cubicBezTo>
                  <a:cubicBezTo>
                    <a:pt x="3690" y="6558"/>
                    <a:pt x="4424" y="6276"/>
                    <a:pt x="4990" y="5661"/>
                  </a:cubicBezTo>
                  <a:cubicBezTo>
                    <a:pt x="6526" y="4001"/>
                    <a:pt x="5524" y="1291"/>
                    <a:pt x="3273" y="1034"/>
                  </a:cubicBezTo>
                  <a:lnTo>
                    <a:pt x="2386" y="61"/>
                  </a:lnTo>
                  <a:cubicBezTo>
                    <a:pt x="2345" y="19"/>
                    <a:pt x="2293" y="0"/>
                    <a:pt x="224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1503364" y="3585125"/>
              <a:ext cx="36240" cy="39723"/>
            </a:xfrm>
            <a:custGeom>
              <a:rect b="b" l="l" r="r" t="t"/>
              <a:pathLst>
                <a:path extrusionOk="0" h="1517" w="1384">
                  <a:moveTo>
                    <a:pt x="697" y="0"/>
                  </a:moveTo>
                  <a:cubicBezTo>
                    <a:pt x="306" y="0"/>
                    <a:pt x="1" y="315"/>
                    <a:pt x="1" y="696"/>
                  </a:cubicBezTo>
                  <a:lnTo>
                    <a:pt x="1" y="1307"/>
                  </a:lnTo>
                  <a:cubicBezTo>
                    <a:pt x="1" y="1421"/>
                    <a:pt x="87" y="1517"/>
                    <a:pt x="211" y="1517"/>
                  </a:cubicBezTo>
                  <a:cubicBezTo>
                    <a:pt x="315" y="1517"/>
                    <a:pt x="411" y="1421"/>
                    <a:pt x="411" y="1307"/>
                  </a:cubicBezTo>
                  <a:lnTo>
                    <a:pt x="411" y="696"/>
                  </a:lnTo>
                  <a:cubicBezTo>
                    <a:pt x="411" y="510"/>
                    <a:pt x="552" y="417"/>
                    <a:pt x="692" y="417"/>
                  </a:cubicBezTo>
                  <a:cubicBezTo>
                    <a:pt x="833" y="417"/>
                    <a:pt x="974" y="510"/>
                    <a:pt x="974" y="696"/>
                  </a:cubicBezTo>
                  <a:cubicBezTo>
                    <a:pt x="983" y="825"/>
                    <a:pt x="1081" y="890"/>
                    <a:pt x="1179" y="890"/>
                  </a:cubicBezTo>
                  <a:cubicBezTo>
                    <a:pt x="1277" y="890"/>
                    <a:pt x="1374" y="825"/>
                    <a:pt x="1384" y="696"/>
                  </a:cubicBezTo>
                  <a:cubicBezTo>
                    <a:pt x="1384" y="315"/>
                    <a:pt x="107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1492628" y="3619584"/>
              <a:ext cx="57476" cy="41241"/>
            </a:xfrm>
            <a:custGeom>
              <a:rect b="b" l="l" r="r" t="t"/>
              <a:pathLst>
                <a:path extrusionOk="0" h="1575" w="2195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346"/>
                  </a:lnTo>
                  <a:cubicBezTo>
                    <a:pt x="0" y="1470"/>
                    <a:pt x="105" y="1575"/>
                    <a:pt x="229" y="1575"/>
                  </a:cubicBezTo>
                  <a:lnTo>
                    <a:pt x="1975" y="1575"/>
                  </a:lnTo>
                  <a:cubicBezTo>
                    <a:pt x="2099" y="1565"/>
                    <a:pt x="2195" y="1470"/>
                    <a:pt x="2195" y="1346"/>
                  </a:cubicBezTo>
                  <a:lnTo>
                    <a:pt x="2195" y="220"/>
                  </a:lnTo>
                  <a:cubicBezTo>
                    <a:pt x="2195" y="96"/>
                    <a:pt x="2090" y="1"/>
                    <a:pt x="197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1306531" y="3459463"/>
              <a:ext cx="200368" cy="202122"/>
            </a:xfrm>
            <a:custGeom>
              <a:rect b="b" l="l" r="r" t="t"/>
              <a:pathLst>
                <a:path extrusionOk="0" h="7719" w="7652">
                  <a:moveTo>
                    <a:pt x="6955" y="0"/>
                  </a:moveTo>
                  <a:lnTo>
                    <a:pt x="86" y="6860"/>
                  </a:lnTo>
                  <a:cubicBezTo>
                    <a:pt x="0" y="6945"/>
                    <a:pt x="0" y="7089"/>
                    <a:pt x="86" y="7174"/>
                  </a:cubicBezTo>
                  <a:lnTo>
                    <a:pt x="630" y="7718"/>
                  </a:lnTo>
                  <a:lnTo>
                    <a:pt x="7651" y="697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1470633" y="3462710"/>
              <a:ext cx="33019" cy="32993"/>
            </a:xfrm>
            <a:custGeom>
              <a:rect b="b" l="l" r="r" t="t"/>
              <a:pathLst>
                <a:path extrusionOk="0" h="1260" w="1261">
                  <a:moveTo>
                    <a:pt x="554" y="0"/>
                  </a:moveTo>
                  <a:lnTo>
                    <a:pt x="1" y="554"/>
                  </a:lnTo>
                  <a:cubicBezTo>
                    <a:pt x="211" y="811"/>
                    <a:pt x="449" y="1040"/>
                    <a:pt x="707" y="1260"/>
                  </a:cubicBezTo>
                  <a:lnTo>
                    <a:pt x="1260" y="70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1450156" y="3346972"/>
              <a:ext cx="179393" cy="158995"/>
            </a:xfrm>
            <a:custGeom>
              <a:rect b="b" l="l" r="r" t="t"/>
              <a:pathLst>
                <a:path extrusionOk="0" h="6072" w="6851">
                  <a:moveTo>
                    <a:pt x="2872" y="825"/>
                  </a:moveTo>
                  <a:cubicBezTo>
                    <a:pt x="3511" y="825"/>
                    <a:pt x="4219" y="1121"/>
                    <a:pt x="4780" y="1683"/>
                  </a:cubicBezTo>
                  <a:cubicBezTo>
                    <a:pt x="5744" y="2646"/>
                    <a:pt x="5925" y="4029"/>
                    <a:pt x="5171" y="4783"/>
                  </a:cubicBezTo>
                  <a:cubicBezTo>
                    <a:pt x="4860" y="5094"/>
                    <a:pt x="4437" y="5245"/>
                    <a:pt x="3979" y="5245"/>
                  </a:cubicBezTo>
                  <a:cubicBezTo>
                    <a:pt x="3342" y="5245"/>
                    <a:pt x="2637" y="4953"/>
                    <a:pt x="2071" y="4392"/>
                  </a:cubicBezTo>
                  <a:cubicBezTo>
                    <a:pt x="1107" y="3428"/>
                    <a:pt x="936" y="2035"/>
                    <a:pt x="1680" y="1291"/>
                  </a:cubicBezTo>
                  <a:cubicBezTo>
                    <a:pt x="1990" y="977"/>
                    <a:pt x="2414" y="825"/>
                    <a:pt x="2872" y="825"/>
                  </a:cubicBezTo>
                  <a:close/>
                  <a:moveTo>
                    <a:pt x="2665" y="1"/>
                  </a:moveTo>
                  <a:cubicBezTo>
                    <a:pt x="2037" y="1"/>
                    <a:pt x="1457" y="207"/>
                    <a:pt x="1031" y="633"/>
                  </a:cubicBezTo>
                  <a:cubicBezTo>
                    <a:pt x="1" y="1663"/>
                    <a:pt x="239" y="3571"/>
                    <a:pt x="1565" y="4897"/>
                  </a:cubicBezTo>
                  <a:cubicBezTo>
                    <a:pt x="2336" y="5669"/>
                    <a:pt x="3304" y="6072"/>
                    <a:pt x="4180" y="6072"/>
                  </a:cubicBezTo>
                  <a:cubicBezTo>
                    <a:pt x="4810" y="6072"/>
                    <a:pt x="5393" y="5863"/>
                    <a:pt x="5820" y="5432"/>
                  </a:cubicBezTo>
                  <a:cubicBezTo>
                    <a:pt x="6850" y="4411"/>
                    <a:pt x="6612" y="2503"/>
                    <a:pt x="5286" y="1177"/>
                  </a:cubicBezTo>
                  <a:cubicBezTo>
                    <a:pt x="4513" y="404"/>
                    <a:pt x="3542" y="1"/>
                    <a:pt x="266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511272" y="3631551"/>
              <a:ext cx="19613" cy="10814"/>
            </a:xfrm>
            <a:custGeom>
              <a:rect b="b" l="l" r="r" t="t"/>
              <a:pathLst>
                <a:path extrusionOk="0" h="413" w="749">
                  <a:moveTo>
                    <a:pt x="264" y="0"/>
                  </a:moveTo>
                  <a:cubicBezTo>
                    <a:pt x="0" y="0"/>
                    <a:pt x="3" y="412"/>
                    <a:pt x="272" y="412"/>
                  </a:cubicBezTo>
                  <a:cubicBezTo>
                    <a:pt x="278" y="412"/>
                    <a:pt x="284" y="412"/>
                    <a:pt x="290" y="412"/>
                  </a:cubicBezTo>
                  <a:lnTo>
                    <a:pt x="490" y="412"/>
                  </a:lnTo>
                  <a:cubicBezTo>
                    <a:pt x="748" y="393"/>
                    <a:pt x="748" y="21"/>
                    <a:pt x="490" y="1"/>
                  </a:cubicBezTo>
                  <a:lnTo>
                    <a:pt x="290" y="1"/>
                  </a:lnTo>
                  <a:cubicBezTo>
                    <a:pt x="281" y="1"/>
                    <a:pt x="272" y="0"/>
                    <a:pt x="26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1516116" y="3631760"/>
              <a:ext cx="10762" cy="18827"/>
            </a:xfrm>
            <a:custGeom>
              <a:rect b="b" l="l" r="r" t="t"/>
              <a:pathLst>
                <a:path extrusionOk="0" h="719" w="411">
                  <a:moveTo>
                    <a:pt x="205" y="1"/>
                  </a:moveTo>
                  <a:cubicBezTo>
                    <a:pt x="108" y="1"/>
                    <a:pt x="10" y="65"/>
                    <a:pt x="0" y="194"/>
                  </a:cubicBezTo>
                  <a:lnTo>
                    <a:pt x="0" y="518"/>
                  </a:lnTo>
                  <a:cubicBezTo>
                    <a:pt x="0" y="633"/>
                    <a:pt x="86" y="718"/>
                    <a:pt x="210" y="718"/>
                  </a:cubicBezTo>
                  <a:cubicBezTo>
                    <a:pt x="315" y="718"/>
                    <a:pt x="410" y="623"/>
                    <a:pt x="410" y="518"/>
                  </a:cubicBezTo>
                  <a:lnTo>
                    <a:pt x="410" y="194"/>
                  </a:lnTo>
                  <a:cubicBezTo>
                    <a:pt x="401" y="65"/>
                    <a:pt x="30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GATHERING</a:t>
            </a: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3261200" y="16357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9"/>
          <p:cNvSpPr txBox="1"/>
          <p:nvPr/>
        </p:nvSpPr>
        <p:spPr>
          <a:xfrm>
            <a:off x="6210300" y="1807950"/>
            <a:ext cx="29337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Gathering information from related websites</a:t>
            </a:r>
            <a:endParaRPr sz="1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63" name="Google Shape;363;p39"/>
          <p:cNvSpPr txBox="1"/>
          <p:nvPr/>
        </p:nvSpPr>
        <p:spPr>
          <a:xfrm>
            <a:off x="6210300" y="3182825"/>
            <a:ext cx="2775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Studying previous work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64" name="Google Shape;364;p39"/>
          <p:cNvSpPr txBox="1"/>
          <p:nvPr/>
        </p:nvSpPr>
        <p:spPr>
          <a:xfrm>
            <a:off x="463600" y="1811250"/>
            <a:ext cx="2394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Brainstorming amongst </a:t>
            </a: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the</a:t>
            </a: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 team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65" name="Google Shape;365;p39"/>
          <p:cNvSpPr txBox="1"/>
          <p:nvPr/>
        </p:nvSpPr>
        <p:spPr>
          <a:xfrm>
            <a:off x="267550" y="3182825"/>
            <a:ext cx="2589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Interviewing medicine students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3261200" y="30073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4870000" y="16558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4870000" y="30274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9" name="Google Shape;369;p39"/>
          <p:cNvGrpSpPr/>
          <p:nvPr/>
        </p:nvGrpSpPr>
        <p:grpSpPr>
          <a:xfrm>
            <a:off x="3424703" y="1819356"/>
            <a:ext cx="685790" cy="685797"/>
            <a:chOff x="7104188" y="1971904"/>
            <a:chExt cx="347341" cy="348103"/>
          </a:xfrm>
        </p:grpSpPr>
        <p:sp>
          <p:nvSpPr>
            <p:cNvPr id="370" name="Google Shape;370;p39"/>
            <p:cNvSpPr/>
            <p:nvPr/>
          </p:nvSpPr>
          <p:spPr>
            <a:xfrm>
              <a:off x="7204947" y="1994277"/>
              <a:ext cx="167906" cy="153752"/>
            </a:xfrm>
            <a:custGeom>
              <a:rect b="b" l="l" r="r" t="t"/>
              <a:pathLst>
                <a:path extrusionOk="0" h="5855" w="6394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7204711" y="1994277"/>
              <a:ext cx="156851" cy="112130"/>
            </a:xfrm>
            <a:custGeom>
              <a:rect b="b" l="l" r="r" t="t"/>
              <a:pathLst>
                <a:path extrusionOk="0" h="4270" w="5973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7104923" y="2129490"/>
              <a:ext cx="122923" cy="123159"/>
            </a:xfrm>
            <a:custGeom>
              <a:rect b="b" l="l" r="r" t="t"/>
              <a:pathLst>
                <a:path extrusionOk="0" h="4690" w="4681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7138352" y="2129490"/>
              <a:ext cx="89494" cy="123159"/>
            </a:xfrm>
            <a:custGeom>
              <a:rect b="b" l="l" r="r" t="t"/>
              <a:pathLst>
                <a:path extrusionOk="0" h="4690" w="3408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7104188" y="2222477"/>
              <a:ext cx="123159" cy="97293"/>
            </a:xfrm>
            <a:custGeom>
              <a:rect b="b" l="l" r="r" t="t"/>
              <a:pathLst>
                <a:path extrusionOk="0" h="3705" w="469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7144891" y="2222477"/>
              <a:ext cx="41753" cy="27678"/>
            </a:xfrm>
            <a:custGeom>
              <a:rect b="b" l="l" r="r" t="t"/>
              <a:pathLst>
                <a:path extrusionOk="0" h="1054" w="159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7104188" y="2258663"/>
              <a:ext cx="123159" cy="61343"/>
            </a:xfrm>
            <a:custGeom>
              <a:rect b="b" l="l" r="r" t="t"/>
              <a:pathLst>
                <a:path extrusionOk="0" h="2336" w="469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7124539" y="2169011"/>
              <a:ext cx="82194" cy="67304"/>
            </a:xfrm>
            <a:custGeom>
              <a:rect b="b" l="l" r="r" t="t"/>
              <a:pathLst>
                <a:path extrusionOk="0" h="2563" w="313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7124277" y="2169011"/>
              <a:ext cx="82456" cy="66569"/>
            </a:xfrm>
            <a:custGeom>
              <a:rect b="b" l="l" r="r" t="t"/>
              <a:pathLst>
                <a:path extrusionOk="0" h="2535" w="314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7104188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7199932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7337140" y="2141806"/>
              <a:ext cx="33718" cy="73922"/>
            </a:xfrm>
            <a:custGeom>
              <a:rect b="b" l="l" r="r" t="t"/>
              <a:pathLst>
                <a:path extrusionOk="0" h="2815" w="1284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350717" y="2135031"/>
              <a:ext cx="80697" cy="80697"/>
            </a:xfrm>
            <a:custGeom>
              <a:rect b="b" l="l" r="r" t="t"/>
              <a:pathLst>
                <a:path extrusionOk="0" h="3073" w="3073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364030" y="2235791"/>
              <a:ext cx="40493" cy="29936"/>
            </a:xfrm>
            <a:custGeom>
              <a:rect b="b" l="l" r="r" t="t"/>
              <a:pathLst>
                <a:path extrusionOk="0" h="1140" w="1542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364030" y="2236053"/>
              <a:ext cx="40493" cy="16281"/>
            </a:xfrm>
            <a:custGeom>
              <a:rect b="b" l="l" r="r" t="t"/>
              <a:pathLst>
                <a:path extrusionOk="0" h="620" w="1542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317051" y="2252124"/>
              <a:ext cx="134477" cy="67882"/>
            </a:xfrm>
            <a:custGeom>
              <a:rect b="b" l="l" r="r" t="t"/>
              <a:pathLst>
                <a:path extrusionOk="0" h="2585" w="5121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377607" y="2265701"/>
              <a:ext cx="13340" cy="54306"/>
            </a:xfrm>
            <a:custGeom>
              <a:rect b="b" l="l" r="r" t="t"/>
              <a:pathLst>
                <a:path extrusionOk="0" h="2068" w="508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343941" y="2168906"/>
              <a:ext cx="80697" cy="73712"/>
            </a:xfrm>
            <a:custGeom>
              <a:rect b="b" l="l" r="r" t="t"/>
              <a:pathLst>
                <a:path extrusionOk="0" h="2807" w="3073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7343941" y="2168906"/>
              <a:ext cx="80434" cy="72189"/>
            </a:xfrm>
            <a:custGeom>
              <a:rect b="b" l="l" r="r" t="t"/>
              <a:pathLst>
                <a:path extrusionOk="0" h="2749" w="3063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7317051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7424612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7377607" y="2265701"/>
              <a:ext cx="13340" cy="13340"/>
            </a:xfrm>
            <a:custGeom>
              <a:rect b="b" l="l" r="r" t="t"/>
              <a:pathLst>
                <a:path extrusionOk="0" h="508" w="508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7356756" y="2246899"/>
              <a:ext cx="27415" cy="28229"/>
            </a:xfrm>
            <a:custGeom>
              <a:rect b="b" l="l" r="r" t="t"/>
              <a:pathLst>
                <a:path extrusionOk="0" h="1075" w="1044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7384146" y="2246899"/>
              <a:ext cx="27678" cy="28229"/>
            </a:xfrm>
            <a:custGeom>
              <a:rect b="b" l="l" r="r" t="t"/>
              <a:pathLst>
                <a:path extrusionOk="0" h="1075" w="1054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7159964" y="1971904"/>
              <a:ext cx="190516" cy="164151"/>
            </a:xfrm>
            <a:custGeom>
              <a:rect b="b" l="l" r="r" t="t"/>
              <a:pathLst>
                <a:path extrusionOk="0" h="6251" w="7255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7191896" y="2000055"/>
              <a:ext cx="31670" cy="11082"/>
            </a:xfrm>
            <a:custGeom>
              <a:rect b="b" l="l" r="r" t="t"/>
              <a:pathLst>
                <a:path extrusionOk="0" h="422" w="1206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7231102" y="2000055"/>
              <a:ext cx="87735" cy="11082"/>
            </a:xfrm>
            <a:custGeom>
              <a:rect b="b" l="l" r="r" t="t"/>
              <a:pathLst>
                <a:path extrusionOk="0" h="422" w="3341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7191896" y="2027969"/>
              <a:ext cx="126941" cy="11318"/>
            </a:xfrm>
            <a:custGeom>
              <a:rect b="b" l="l" r="r" t="t"/>
              <a:pathLst>
                <a:path extrusionOk="0" h="431" w="4834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7191896" y="2056093"/>
              <a:ext cx="87735" cy="11108"/>
            </a:xfrm>
            <a:custGeom>
              <a:rect b="b" l="l" r="r" t="t"/>
              <a:pathLst>
                <a:path extrusionOk="0" h="423" w="3341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7286878" y="2056093"/>
              <a:ext cx="31958" cy="11108"/>
            </a:xfrm>
            <a:custGeom>
              <a:rect b="b" l="l" r="r" t="t"/>
              <a:pathLst>
                <a:path extrusionOk="0" h="423" w="1217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</p:grpSp>
      <p:grpSp>
        <p:nvGrpSpPr>
          <p:cNvPr id="400" name="Google Shape;400;p39"/>
          <p:cNvGrpSpPr/>
          <p:nvPr/>
        </p:nvGrpSpPr>
        <p:grpSpPr>
          <a:xfrm>
            <a:off x="5033499" y="1791921"/>
            <a:ext cx="685800" cy="740663"/>
            <a:chOff x="8023882" y="1977458"/>
            <a:chExt cx="320557" cy="347794"/>
          </a:xfrm>
        </p:grpSpPr>
        <p:sp>
          <p:nvSpPr>
            <p:cNvPr id="401" name="Google Shape;401;p39"/>
            <p:cNvSpPr/>
            <p:nvPr/>
          </p:nvSpPr>
          <p:spPr>
            <a:xfrm>
              <a:off x="8053007" y="1977458"/>
              <a:ext cx="291432" cy="291799"/>
            </a:xfrm>
            <a:custGeom>
              <a:rect b="b" l="l" r="r" t="t"/>
              <a:pathLst>
                <a:path extrusionOk="0" h="11131" w="11117">
                  <a:moveTo>
                    <a:pt x="5558" y="0"/>
                  </a:moveTo>
                  <a:cubicBezTo>
                    <a:pt x="2484" y="0"/>
                    <a:pt x="1" y="2498"/>
                    <a:pt x="1" y="5572"/>
                  </a:cubicBezTo>
                  <a:cubicBezTo>
                    <a:pt x="1" y="8633"/>
                    <a:pt x="2484" y="11130"/>
                    <a:pt x="5558" y="11130"/>
                  </a:cubicBezTo>
                  <a:cubicBezTo>
                    <a:pt x="8633" y="11130"/>
                    <a:pt x="11116" y="8633"/>
                    <a:pt x="11116" y="5572"/>
                  </a:cubicBezTo>
                  <a:cubicBezTo>
                    <a:pt x="11116" y="2498"/>
                    <a:pt x="8633" y="0"/>
                    <a:pt x="555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8023882" y="1980866"/>
              <a:ext cx="277407" cy="288549"/>
            </a:xfrm>
            <a:custGeom>
              <a:rect b="b" l="l" r="r" t="t"/>
              <a:pathLst>
                <a:path extrusionOk="0" h="11007" w="10582">
                  <a:moveTo>
                    <a:pt x="5529" y="0"/>
                  </a:moveTo>
                  <a:cubicBezTo>
                    <a:pt x="1891" y="751"/>
                    <a:pt x="0" y="4793"/>
                    <a:pt x="1761" y="8070"/>
                  </a:cubicBezTo>
                  <a:cubicBezTo>
                    <a:pt x="2787" y="9986"/>
                    <a:pt x="4717" y="11007"/>
                    <a:pt x="6670" y="11007"/>
                  </a:cubicBezTo>
                  <a:cubicBezTo>
                    <a:pt x="8071" y="11007"/>
                    <a:pt x="9484" y="10481"/>
                    <a:pt x="10581" y="9383"/>
                  </a:cubicBezTo>
                  <a:lnTo>
                    <a:pt x="10581" y="9383"/>
                  </a:lnTo>
                  <a:cubicBezTo>
                    <a:pt x="10206" y="9456"/>
                    <a:pt x="9831" y="9499"/>
                    <a:pt x="9441" y="9499"/>
                  </a:cubicBezTo>
                  <a:cubicBezTo>
                    <a:pt x="7189" y="9499"/>
                    <a:pt x="5168" y="8142"/>
                    <a:pt x="4302" y="6063"/>
                  </a:cubicBezTo>
                  <a:cubicBezTo>
                    <a:pt x="3450" y="3970"/>
                    <a:pt x="3927" y="1574"/>
                    <a:pt x="5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8053007" y="1977825"/>
              <a:ext cx="291432" cy="291039"/>
            </a:xfrm>
            <a:custGeom>
              <a:rect b="b" l="l" r="r" t="t"/>
              <a:pathLst>
                <a:path extrusionOk="0" h="11102" w="11117">
                  <a:moveTo>
                    <a:pt x="5342" y="2758"/>
                  </a:moveTo>
                  <a:lnTo>
                    <a:pt x="5342" y="5328"/>
                  </a:lnTo>
                  <a:lnTo>
                    <a:pt x="2137" y="5328"/>
                  </a:lnTo>
                  <a:cubicBezTo>
                    <a:pt x="2152" y="4461"/>
                    <a:pt x="2310" y="3595"/>
                    <a:pt x="2599" y="2772"/>
                  </a:cubicBezTo>
                  <a:lnTo>
                    <a:pt x="2599" y="2758"/>
                  </a:lnTo>
                  <a:close/>
                  <a:moveTo>
                    <a:pt x="8518" y="2772"/>
                  </a:moveTo>
                  <a:cubicBezTo>
                    <a:pt x="8806" y="3595"/>
                    <a:pt x="8951" y="4461"/>
                    <a:pt x="8980" y="5342"/>
                  </a:cubicBezTo>
                  <a:lnTo>
                    <a:pt x="5775" y="5342"/>
                  </a:lnTo>
                  <a:lnTo>
                    <a:pt x="5775" y="2772"/>
                  </a:lnTo>
                  <a:close/>
                  <a:moveTo>
                    <a:pt x="5342" y="5775"/>
                  </a:moveTo>
                  <a:lnTo>
                    <a:pt x="5342" y="8330"/>
                  </a:lnTo>
                  <a:lnTo>
                    <a:pt x="2599" y="8330"/>
                  </a:lnTo>
                  <a:cubicBezTo>
                    <a:pt x="2310" y="7507"/>
                    <a:pt x="2152" y="6641"/>
                    <a:pt x="2137" y="5775"/>
                  </a:cubicBezTo>
                  <a:close/>
                  <a:moveTo>
                    <a:pt x="8980" y="5775"/>
                  </a:moveTo>
                  <a:cubicBezTo>
                    <a:pt x="8951" y="6641"/>
                    <a:pt x="8806" y="7507"/>
                    <a:pt x="8518" y="8330"/>
                  </a:cubicBezTo>
                  <a:lnTo>
                    <a:pt x="8518" y="8345"/>
                  </a:lnTo>
                  <a:lnTo>
                    <a:pt x="5775" y="8345"/>
                  </a:lnTo>
                  <a:lnTo>
                    <a:pt x="5775" y="5775"/>
                  </a:lnTo>
                  <a:close/>
                  <a:moveTo>
                    <a:pt x="5342" y="1"/>
                  </a:moveTo>
                  <a:lnTo>
                    <a:pt x="5342" y="2339"/>
                  </a:lnTo>
                  <a:lnTo>
                    <a:pt x="2758" y="2339"/>
                  </a:lnTo>
                  <a:cubicBezTo>
                    <a:pt x="3350" y="1011"/>
                    <a:pt x="4274" y="116"/>
                    <a:pt x="5342" y="1"/>
                  </a:cubicBezTo>
                  <a:lnTo>
                    <a:pt x="5342" y="1"/>
                  </a:lnTo>
                  <a:cubicBezTo>
                    <a:pt x="4779" y="15"/>
                    <a:pt x="4230" y="131"/>
                    <a:pt x="3696" y="318"/>
                  </a:cubicBezTo>
                  <a:cubicBezTo>
                    <a:pt x="3090" y="867"/>
                    <a:pt x="2614" y="1574"/>
                    <a:pt x="2310" y="2339"/>
                  </a:cubicBezTo>
                  <a:lnTo>
                    <a:pt x="1011" y="2339"/>
                  </a:lnTo>
                  <a:cubicBezTo>
                    <a:pt x="925" y="2484"/>
                    <a:pt x="824" y="2628"/>
                    <a:pt x="737" y="2772"/>
                  </a:cubicBezTo>
                  <a:lnTo>
                    <a:pt x="2152" y="2772"/>
                  </a:lnTo>
                  <a:cubicBezTo>
                    <a:pt x="1877" y="3595"/>
                    <a:pt x="1733" y="4461"/>
                    <a:pt x="1719" y="5342"/>
                  </a:cubicBezTo>
                  <a:lnTo>
                    <a:pt x="1" y="5342"/>
                  </a:lnTo>
                  <a:lnTo>
                    <a:pt x="1" y="5558"/>
                  </a:lnTo>
                  <a:lnTo>
                    <a:pt x="1" y="5775"/>
                  </a:lnTo>
                  <a:lnTo>
                    <a:pt x="1719" y="5775"/>
                  </a:lnTo>
                  <a:cubicBezTo>
                    <a:pt x="1733" y="6641"/>
                    <a:pt x="1877" y="7507"/>
                    <a:pt x="2152" y="8330"/>
                  </a:cubicBezTo>
                  <a:lnTo>
                    <a:pt x="751" y="8330"/>
                  </a:lnTo>
                  <a:cubicBezTo>
                    <a:pt x="824" y="8474"/>
                    <a:pt x="925" y="8619"/>
                    <a:pt x="1026" y="8763"/>
                  </a:cubicBezTo>
                  <a:lnTo>
                    <a:pt x="2310" y="8763"/>
                  </a:lnTo>
                  <a:cubicBezTo>
                    <a:pt x="2614" y="9543"/>
                    <a:pt x="3090" y="10236"/>
                    <a:pt x="3696" y="10799"/>
                  </a:cubicBezTo>
                  <a:cubicBezTo>
                    <a:pt x="4230" y="10986"/>
                    <a:pt x="4779" y="11087"/>
                    <a:pt x="5342" y="11102"/>
                  </a:cubicBezTo>
                  <a:cubicBezTo>
                    <a:pt x="4274" y="11001"/>
                    <a:pt x="3350" y="10106"/>
                    <a:pt x="2758" y="8763"/>
                  </a:cubicBezTo>
                  <a:lnTo>
                    <a:pt x="5342" y="8763"/>
                  </a:lnTo>
                  <a:lnTo>
                    <a:pt x="5342" y="11102"/>
                  </a:lnTo>
                  <a:lnTo>
                    <a:pt x="5775" y="11102"/>
                  </a:lnTo>
                  <a:lnTo>
                    <a:pt x="5775" y="8763"/>
                  </a:lnTo>
                  <a:lnTo>
                    <a:pt x="8344" y="8763"/>
                  </a:lnTo>
                  <a:cubicBezTo>
                    <a:pt x="7767" y="10106"/>
                    <a:pt x="6829" y="11001"/>
                    <a:pt x="5775" y="11102"/>
                  </a:cubicBezTo>
                  <a:cubicBezTo>
                    <a:pt x="6338" y="11087"/>
                    <a:pt x="6886" y="10986"/>
                    <a:pt x="7421" y="10799"/>
                  </a:cubicBezTo>
                  <a:cubicBezTo>
                    <a:pt x="8041" y="10236"/>
                    <a:pt x="8503" y="9543"/>
                    <a:pt x="8806" y="8763"/>
                  </a:cubicBezTo>
                  <a:lnTo>
                    <a:pt x="10106" y="8763"/>
                  </a:lnTo>
                  <a:cubicBezTo>
                    <a:pt x="10207" y="8619"/>
                    <a:pt x="10293" y="8474"/>
                    <a:pt x="10380" y="8330"/>
                  </a:cubicBezTo>
                  <a:lnTo>
                    <a:pt x="8965" y="8330"/>
                  </a:lnTo>
                  <a:cubicBezTo>
                    <a:pt x="9239" y="7507"/>
                    <a:pt x="9384" y="6641"/>
                    <a:pt x="9413" y="5775"/>
                  </a:cubicBezTo>
                  <a:lnTo>
                    <a:pt x="11116" y="5775"/>
                  </a:lnTo>
                  <a:lnTo>
                    <a:pt x="11116" y="5558"/>
                  </a:lnTo>
                  <a:lnTo>
                    <a:pt x="11116" y="5342"/>
                  </a:lnTo>
                  <a:lnTo>
                    <a:pt x="9413" y="5342"/>
                  </a:lnTo>
                  <a:cubicBezTo>
                    <a:pt x="9384" y="4461"/>
                    <a:pt x="9239" y="3595"/>
                    <a:pt x="8965" y="2772"/>
                  </a:cubicBezTo>
                  <a:lnTo>
                    <a:pt x="10380" y="2772"/>
                  </a:lnTo>
                  <a:cubicBezTo>
                    <a:pt x="10293" y="2628"/>
                    <a:pt x="10192" y="2484"/>
                    <a:pt x="10106" y="2339"/>
                  </a:cubicBezTo>
                  <a:lnTo>
                    <a:pt x="8806" y="2339"/>
                  </a:lnTo>
                  <a:cubicBezTo>
                    <a:pt x="8503" y="1574"/>
                    <a:pt x="8041" y="867"/>
                    <a:pt x="7421" y="318"/>
                  </a:cubicBezTo>
                  <a:cubicBezTo>
                    <a:pt x="6886" y="131"/>
                    <a:pt x="6338" y="15"/>
                    <a:pt x="5775" y="1"/>
                  </a:cubicBezTo>
                  <a:lnTo>
                    <a:pt x="5775" y="1"/>
                  </a:lnTo>
                  <a:cubicBezTo>
                    <a:pt x="6829" y="116"/>
                    <a:pt x="7767" y="1011"/>
                    <a:pt x="8344" y="2339"/>
                  </a:cubicBezTo>
                  <a:lnTo>
                    <a:pt x="5775" y="2339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8052640" y="1981233"/>
              <a:ext cx="220258" cy="288024"/>
            </a:xfrm>
            <a:custGeom>
              <a:rect b="b" l="l" r="r" t="t"/>
              <a:pathLst>
                <a:path extrusionOk="0" h="10987" w="8402">
                  <a:moveTo>
                    <a:pt x="5356" y="8633"/>
                  </a:moveTo>
                  <a:lnTo>
                    <a:pt x="5356" y="10972"/>
                  </a:lnTo>
                  <a:cubicBezTo>
                    <a:pt x="4288" y="10871"/>
                    <a:pt x="3364" y="9961"/>
                    <a:pt x="2772" y="8633"/>
                  </a:cubicBezTo>
                  <a:close/>
                  <a:moveTo>
                    <a:pt x="4418" y="1"/>
                  </a:moveTo>
                  <a:lnTo>
                    <a:pt x="4418" y="1"/>
                  </a:lnTo>
                  <a:cubicBezTo>
                    <a:pt x="4172" y="44"/>
                    <a:pt x="3941" y="102"/>
                    <a:pt x="3696" y="188"/>
                  </a:cubicBezTo>
                  <a:cubicBezTo>
                    <a:pt x="3089" y="751"/>
                    <a:pt x="2613" y="1444"/>
                    <a:pt x="2310" y="2224"/>
                  </a:cubicBezTo>
                  <a:lnTo>
                    <a:pt x="1025" y="2224"/>
                  </a:lnTo>
                  <a:cubicBezTo>
                    <a:pt x="924" y="2368"/>
                    <a:pt x="838" y="2498"/>
                    <a:pt x="751" y="2657"/>
                  </a:cubicBezTo>
                  <a:lnTo>
                    <a:pt x="2151" y="2657"/>
                  </a:lnTo>
                  <a:cubicBezTo>
                    <a:pt x="1877" y="3480"/>
                    <a:pt x="1733" y="4346"/>
                    <a:pt x="1718" y="5212"/>
                  </a:cubicBezTo>
                  <a:lnTo>
                    <a:pt x="0" y="5212"/>
                  </a:lnTo>
                  <a:lnTo>
                    <a:pt x="0" y="5428"/>
                  </a:lnTo>
                  <a:lnTo>
                    <a:pt x="0" y="5645"/>
                  </a:lnTo>
                  <a:lnTo>
                    <a:pt x="1718" y="5645"/>
                  </a:lnTo>
                  <a:cubicBezTo>
                    <a:pt x="1733" y="6526"/>
                    <a:pt x="1877" y="7377"/>
                    <a:pt x="2151" y="8215"/>
                  </a:cubicBezTo>
                  <a:lnTo>
                    <a:pt x="765" y="8215"/>
                  </a:lnTo>
                  <a:cubicBezTo>
                    <a:pt x="838" y="8359"/>
                    <a:pt x="939" y="8503"/>
                    <a:pt x="1040" y="8648"/>
                  </a:cubicBezTo>
                  <a:lnTo>
                    <a:pt x="2324" y="8648"/>
                  </a:lnTo>
                  <a:cubicBezTo>
                    <a:pt x="2628" y="9413"/>
                    <a:pt x="3104" y="10120"/>
                    <a:pt x="3710" y="10669"/>
                  </a:cubicBezTo>
                  <a:cubicBezTo>
                    <a:pt x="4244" y="10856"/>
                    <a:pt x="4793" y="10972"/>
                    <a:pt x="5356" y="10986"/>
                  </a:cubicBezTo>
                  <a:lnTo>
                    <a:pt x="5789" y="10986"/>
                  </a:lnTo>
                  <a:cubicBezTo>
                    <a:pt x="6352" y="10972"/>
                    <a:pt x="6900" y="10856"/>
                    <a:pt x="7435" y="10669"/>
                  </a:cubicBezTo>
                  <a:cubicBezTo>
                    <a:pt x="7810" y="10337"/>
                    <a:pt x="8142" y="9932"/>
                    <a:pt x="8402" y="9499"/>
                  </a:cubicBezTo>
                  <a:lnTo>
                    <a:pt x="8344" y="9485"/>
                  </a:lnTo>
                  <a:cubicBezTo>
                    <a:pt x="8200" y="9485"/>
                    <a:pt x="8055" y="9485"/>
                    <a:pt x="7911" y="9470"/>
                  </a:cubicBezTo>
                  <a:cubicBezTo>
                    <a:pt x="7348" y="10337"/>
                    <a:pt x="6612" y="10885"/>
                    <a:pt x="5789" y="10972"/>
                  </a:cubicBezTo>
                  <a:lnTo>
                    <a:pt x="5789" y="8864"/>
                  </a:lnTo>
                  <a:cubicBezTo>
                    <a:pt x="5428" y="8676"/>
                    <a:pt x="5096" y="8460"/>
                    <a:pt x="4793" y="8200"/>
                  </a:cubicBezTo>
                  <a:lnTo>
                    <a:pt x="2613" y="8200"/>
                  </a:lnTo>
                  <a:cubicBezTo>
                    <a:pt x="2324" y="7377"/>
                    <a:pt x="2166" y="6511"/>
                    <a:pt x="2151" y="5645"/>
                  </a:cubicBezTo>
                  <a:lnTo>
                    <a:pt x="3046" y="5645"/>
                  </a:lnTo>
                  <a:cubicBezTo>
                    <a:pt x="3003" y="5501"/>
                    <a:pt x="2974" y="5356"/>
                    <a:pt x="2931" y="5212"/>
                  </a:cubicBezTo>
                  <a:lnTo>
                    <a:pt x="2151" y="5212"/>
                  </a:lnTo>
                  <a:cubicBezTo>
                    <a:pt x="2166" y="4331"/>
                    <a:pt x="2310" y="3465"/>
                    <a:pt x="2599" y="2642"/>
                  </a:cubicBezTo>
                  <a:lnTo>
                    <a:pt x="2931" y="2642"/>
                  </a:lnTo>
                  <a:cubicBezTo>
                    <a:pt x="2974" y="2498"/>
                    <a:pt x="3003" y="2354"/>
                    <a:pt x="3046" y="2224"/>
                  </a:cubicBezTo>
                  <a:lnTo>
                    <a:pt x="2772" y="2224"/>
                  </a:lnTo>
                  <a:cubicBezTo>
                    <a:pt x="3032" y="1574"/>
                    <a:pt x="3436" y="1011"/>
                    <a:pt x="3941" y="535"/>
                  </a:cubicBezTo>
                  <a:cubicBezTo>
                    <a:pt x="4086" y="347"/>
                    <a:pt x="4244" y="160"/>
                    <a:pt x="441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8097677" y="2201858"/>
              <a:ext cx="22335" cy="22361"/>
            </a:xfrm>
            <a:custGeom>
              <a:rect b="b" l="l" r="r" t="t"/>
              <a:pathLst>
                <a:path extrusionOk="0" h="853" w="852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8096524" y="2201858"/>
              <a:ext cx="24642" cy="16961"/>
            </a:xfrm>
            <a:custGeom>
              <a:rect b="b" l="l" r="r" t="t"/>
              <a:pathLst>
                <a:path extrusionOk="0" h="647" w="94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30" y="520"/>
                    <a:pt x="1" y="549"/>
                  </a:cubicBezTo>
                  <a:cubicBezTo>
                    <a:pt x="152" y="614"/>
                    <a:pt x="311" y="647"/>
                    <a:pt x="470" y="647"/>
                  </a:cubicBezTo>
                  <a:cubicBezTo>
                    <a:pt x="629" y="647"/>
                    <a:pt x="788" y="614"/>
                    <a:pt x="939" y="549"/>
                  </a:cubicBezTo>
                  <a:cubicBezTo>
                    <a:pt x="910" y="520"/>
                    <a:pt x="896" y="477"/>
                    <a:pt x="896" y="434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075342" y="2219658"/>
              <a:ext cx="67373" cy="83259"/>
            </a:xfrm>
            <a:custGeom>
              <a:rect b="b" l="l" r="r" t="t"/>
              <a:pathLst>
                <a:path extrusionOk="0" h="3176" w="2570">
                  <a:moveTo>
                    <a:pt x="621" y="0"/>
                  </a:moveTo>
                  <a:lnTo>
                    <a:pt x="231" y="188"/>
                  </a:lnTo>
                  <a:cubicBezTo>
                    <a:pt x="87" y="260"/>
                    <a:pt x="0" y="419"/>
                    <a:pt x="0" y="577"/>
                  </a:cubicBezTo>
                  <a:lnTo>
                    <a:pt x="0" y="1819"/>
                  </a:lnTo>
                  <a:cubicBezTo>
                    <a:pt x="0" y="2281"/>
                    <a:pt x="130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09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8086693" y="2302891"/>
              <a:ext cx="45064" cy="22361"/>
            </a:xfrm>
            <a:custGeom>
              <a:rect b="b" l="l" r="r" t="t"/>
              <a:pathLst>
                <a:path extrusionOk="0" h="853" w="1719">
                  <a:moveTo>
                    <a:pt x="0" y="1"/>
                  </a:moveTo>
                  <a:lnTo>
                    <a:pt x="0" y="636"/>
                  </a:lnTo>
                  <a:cubicBezTo>
                    <a:pt x="0" y="751"/>
                    <a:pt x="102" y="853"/>
                    <a:pt x="217" y="853"/>
                  </a:cubicBezTo>
                  <a:lnTo>
                    <a:pt x="1502" y="853"/>
                  </a:lnTo>
                  <a:cubicBezTo>
                    <a:pt x="1617" y="853"/>
                    <a:pt x="1718" y="751"/>
                    <a:pt x="1718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8075342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73" y="1"/>
                  </a:moveTo>
                  <a:cubicBezTo>
                    <a:pt x="29" y="58"/>
                    <a:pt x="0" y="145"/>
                    <a:pt x="0" y="217"/>
                  </a:cubicBezTo>
                  <a:lnTo>
                    <a:pt x="0" y="1458"/>
                  </a:lnTo>
                  <a:cubicBezTo>
                    <a:pt x="0" y="1920"/>
                    <a:pt x="145" y="2382"/>
                    <a:pt x="405" y="2772"/>
                  </a:cubicBezTo>
                  <a:lnTo>
                    <a:pt x="433" y="2830"/>
                  </a:lnTo>
                  <a:lnTo>
                    <a:pt x="433" y="477"/>
                  </a:lnTo>
                  <a:cubicBezTo>
                    <a:pt x="433" y="347"/>
                    <a:pt x="376" y="217"/>
                    <a:pt x="260" y="14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8131337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2" y="1"/>
                  </a:moveTo>
                  <a:lnTo>
                    <a:pt x="174" y="145"/>
                  </a:lnTo>
                  <a:cubicBezTo>
                    <a:pt x="59" y="217"/>
                    <a:pt x="1" y="347"/>
                    <a:pt x="1" y="477"/>
                  </a:cubicBezTo>
                  <a:lnTo>
                    <a:pt x="1" y="2830"/>
                  </a:lnTo>
                  <a:lnTo>
                    <a:pt x="30" y="2772"/>
                  </a:lnTo>
                  <a:cubicBezTo>
                    <a:pt x="290" y="2382"/>
                    <a:pt x="434" y="1920"/>
                    <a:pt x="434" y="1458"/>
                  </a:cubicBezTo>
                  <a:lnTo>
                    <a:pt x="434" y="217"/>
                  </a:lnTo>
                  <a:cubicBezTo>
                    <a:pt x="419" y="145"/>
                    <a:pt x="405" y="58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8091621" y="2213314"/>
              <a:ext cx="34447" cy="89603"/>
            </a:xfrm>
            <a:custGeom>
              <a:rect b="b" l="l" r="r" t="t"/>
              <a:pathLst>
                <a:path extrusionOk="0" h="3418" w="1314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1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8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26" y="4"/>
                    <a:pt x="1115" y="0"/>
                    <a:pt x="1106" y="0"/>
                  </a:cubicBezTo>
                  <a:cubicBezTo>
                    <a:pt x="1097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8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8105987" y="2313875"/>
              <a:ext cx="5715" cy="11377"/>
            </a:xfrm>
            <a:custGeom>
              <a:rect b="b" l="l" r="r" t="t"/>
              <a:pathLst>
                <a:path extrusionOk="0" h="434" w="218">
                  <a:moveTo>
                    <a:pt x="116" y="0"/>
                  </a:moveTo>
                  <a:cubicBezTo>
                    <a:pt x="58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8086326" y="2156821"/>
              <a:ext cx="45037" cy="50752"/>
            </a:xfrm>
            <a:custGeom>
              <a:rect b="b" l="l" r="r" t="t"/>
              <a:pathLst>
                <a:path extrusionOk="0" h="1936" w="1718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45"/>
                    <a:pt x="390" y="1935"/>
                    <a:pt x="866" y="1935"/>
                  </a:cubicBezTo>
                  <a:cubicBezTo>
                    <a:pt x="1328" y="1935"/>
                    <a:pt x="1718" y="1545"/>
                    <a:pt x="1718" y="1083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8086693" y="2156821"/>
              <a:ext cx="30672" cy="50569"/>
            </a:xfrm>
            <a:custGeom>
              <a:rect b="b" l="l" r="r" t="t"/>
              <a:pathLst>
                <a:path extrusionOk="0" h="1929" w="117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8086693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517" y="796"/>
                    <a:pt x="1033" y="869"/>
                    <a:pt x="1571" y="869"/>
                  </a:cubicBezTo>
                  <a:cubicBezTo>
                    <a:pt x="1620" y="869"/>
                    <a:pt x="1669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8086693" y="2156821"/>
              <a:ext cx="30672" cy="20474"/>
            </a:xfrm>
            <a:custGeom>
              <a:rect b="b" l="l" r="r" t="t"/>
              <a:pathLst>
                <a:path extrusionOk="0" h="781" w="117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8187359" y="2201858"/>
              <a:ext cx="22335" cy="22361"/>
            </a:xfrm>
            <a:custGeom>
              <a:rect b="b" l="l" r="r" t="t"/>
              <a:pathLst>
                <a:path extrusionOk="0" h="853" w="852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8186231" y="2201858"/>
              <a:ext cx="24616" cy="16961"/>
            </a:xfrm>
            <a:custGeom>
              <a:rect b="b" l="l" r="r" t="t"/>
              <a:pathLst>
                <a:path extrusionOk="0" h="647" w="939">
                  <a:moveTo>
                    <a:pt x="43" y="1"/>
                  </a:moveTo>
                  <a:lnTo>
                    <a:pt x="43" y="434"/>
                  </a:lnTo>
                  <a:cubicBezTo>
                    <a:pt x="43" y="477"/>
                    <a:pt x="29" y="520"/>
                    <a:pt x="0" y="549"/>
                  </a:cubicBezTo>
                  <a:cubicBezTo>
                    <a:pt x="152" y="614"/>
                    <a:pt x="310" y="647"/>
                    <a:pt x="469" y="647"/>
                  </a:cubicBezTo>
                  <a:cubicBezTo>
                    <a:pt x="628" y="647"/>
                    <a:pt x="787" y="614"/>
                    <a:pt x="938" y="549"/>
                  </a:cubicBezTo>
                  <a:cubicBezTo>
                    <a:pt x="909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8165023" y="2219658"/>
              <a:ext cx="67399" cy="83259"/>
            </a:xfrm>
            <a:custGeom>
              <a:rect b="b" l="l" r="r" t="t"/>
              <a:pathLst>
                <a:path extrusionOk="0" h="3176" w="2571">
                  <a:moveTo>
                    <a:pt x="621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10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8176374" y="2302891"/>
              <a:ext cx="44697" cy="22361"/>
            </a:xfrm>
            <a:custGeom>
              <a:rect b="b" l="l" r="r" t="t"/>
              <a:pathLst>
                <a:path extrusionOk="0" h="853" w="1705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7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8165023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58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0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0" y="1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8221045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1" y="1"/>
                  </a:moveTo>
                  <a:lnTo>
                    <a:pt x="173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8181303" y="2213314"/>
              <a:ext cx="34447" cy="89603"/>
            </a:xfrm>
            <a:custGeom>
              <a:rect b="b" l="l" r="r" t="t"/>
              <a:pathLst>
                <a:path extrusionOk="0" h="3418" w="1314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8195669" y="2313875"/>
              <a:ext cx="5715" cy="11377"/>
            </a:xfrm>
            <a:custGeom>
              <a:rect b="b" l="l" r="r" t="t"/>
              <a:pathLst>
                <a:path extrusionOk="0" h="434" w="218">
                  <a:moveTo>
                    <a:pt x="116" y="0"/>
                  </a:moveTo>
                  <a:cubicBezTo>
                    <a:pt x="59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8176374" y="2156821"/>
              <a:ext cx="44697" cy="50752"/>
            </a:xfrm>
            <a:custGeom>
              <a:rect b="b" l="l" r="r" t="t"/>
              <a:pathLst>
                <a:path extrusionOk="0" h="1936" w="1705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2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5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76374" y="2156821"/>
              <a:ext cx="30672" cy="50569"/>
            </a:xfrm>
            <a:custGeom>
              <a:rect b="b" l="l" r="r" t="t"/>
              <a:pathLst>
                <a:path extrusionOk="0" h="1929" w="117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8176007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8176374" y="2156821"/>
              <a:ext cx="30672" cy="20474"/>
            </a:xfrm>
            <a:custGeom>
              <a:rect b="b" l="l" r="r" t="t"/>
              <a:pathLst>
                <a:path extrusionOk="0" h="781" w="117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8277040" y="2201858"/>
              <a:ext cx="22361" cy="22361"/>
            </a:xfrm>
            <a:custGeom>
              <a:rect b="b" l="l" r="r" t="t"/>
              <a:pathLst>
                <a:path extrusionOk="0" h="853" w="853">
                  <a:moveTo>
                    <a:pt x="1" y="1"/>
                  </a:moveTo>
                  <a:lnTo>
                    <a:pt x="1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8275913" y="2201858"/>
              <a:ext cx="24616" cy="16961"/>
            </a:xfrm>
            <a:custGeom>
              <a:rect b="b" l="l" r="r" t="t"/>
              <a:pathLst>
                <a:path extrusionOk="0" h="647" w="939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29" y="520"/>
                    <a:pt x="0" y="549"/>
                  </a:cubicBezTo>
                  <a:cubicBezTo>
                    <a:pt x="152" y="614"/>
                    <a:pt x="311" y="647"/>
                    <a:pt x="469" y="647"/>
                  </a:cubicBezTo>
                  <a:cubicBezTo>
                    <a:pt x="628" y="647"/>
                    <a:pt x="787" y="614"/>
                    <a:pt x="939" y="549"/>
                  </a:cubicBezTo>
                  <a:cubicBezTo>
                    <a:pt x="910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8254705" y="2219658"/>
              <a:ext cx="67399" cy="83259"/>
            </a:xfrm>
            <a:custGeom>
              <a:rect b="b" l="l" r="r" t="t"/>
              <a:pathLst>
                <a:path extrusionOk="0" h="3176" w="2571">
                  <a:moveTo>
                    <a:pt x="622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1" y="3118"/>
                  </a:cubicBezTo>
                  <a:lnTo>
                    <a:pt x="434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8" y="163"/>
                    <a:pt x="1411" y="174"/>
                    <a:pt x="1310" y="174"/>
                  </a:cubicBezTo>
                  <a:cubicBezTo>
                    <a:pt x="1294" y="174"/>
                    <a:pt x="1286" y="173"/>
                    <a:pt x="1286" y="173"/>
                  </a:cubicBezTo>
                  <a:cubicBezTo>
                    <a:pt x="1286" y="173"/>
                    <a:pt x="780" y="173"/>
                    <a:pt x="6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8266056" y="2302891"/>
              <a:ext cx="44697" cy="22361"/>
            </a:xfrm>
            <a:custGeom>
              <a:rect b="b" l="l" r="r" t="t"/>
              <a:pathLst>
                <a:path extrusionOk="0" h="853" w="1705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8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8254705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59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1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1" y="14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8310726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1" y="1"/>
                  </a:moveTo>
                  <a:lnTo>
                    <a:pt x="174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8270984" y="2213314"/>
              <a:ext cx="34473" cy="89603"/>
            </a:xfrm>
            <a:custGeom>
              <a:rect b="b" l="l" r="r" t="t"/>
              <a:pathLst>
                <a:path extrusionOk="0" h="3418" w="1315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1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4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6" y="3418"/>
                  </a:lnTo>
                  <a:lnTo>
                    <a:pt x="766" y="516"/>
                  </a:lnTo>
                  <a:lnTo>
                    <a:pt x="896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10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5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8285376" y="2313875"/>
              <a:ext cx="5689" cy="11377"/>
            </a:xfrm>
            <a:custGeom>
              <a:rect b="b" l="l" r="r" t="t"/>
              <a:pathLst>
                <a:path extrusionOk="0" h="434" w="217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3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8266056" y="2156821"/>
              <a:ext cx="44697" cy="50752"/>
            </a:xfrm>
            <a:custGeom>
              <a:rect b="b" l="l" r="r" t="t"/>
              <a:pathLst>
                <a:path extrusionOk="0" h="1936" w="1705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3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6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8266056" y="2156821"/>
              <a:ext cx="31065" cy="50569"/>
            </a:xfrm>
            <a:custGeom>
              <a:rect b="b" l="l" r="r" t="t"/>
              <a:pathLst>
                <a:path extrusionOk="0" h="1929" w="1185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403" y="1929"/>
                    <a:pt x="854" y="1929"/>
                  </a:cubicBezTo>
                  <a:cubicBezTo>
                    <a:pt x="963" y="1929"/>
                    <a:pt x="1075" y="1908"/>
                    <a:pt x="1185" y="1863"/>
                  </a:cubicBezTo>
                  <a:cubicBezTo>
                    <a:pt x="853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8265689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8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8266056" y="2156821"/>
              <a:ext cx="31065" cy="20474"/>
            </a:xfrm>
            <a:custGeom>
              <a:rect b="b" l="l" r="r" t="t"/>
              <a:pathLst>
                <a:path extrusionOk="0" h="781" w="1185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217" y="708"/>
                    <a:pt x="420" y="751"/>
                    <a:pt x="650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9"/>
          <p:cNvGrpSpPr/>
          <p:nvPr/>
        </p:nvGrpSpPr>
        <p:grpSpPr>
          <a:xfrm>
            <a:off x="3424702" y="3187974"/>
            <a:ext cx="685791" cy="651502"/>
            <a:chOff x="7075663" y="2444129"/>
            <a:chExt cx="362163" cy="347098"/>
          </a:xfrm>
        </p:grpSpPr>
        <p:sp>
          <p:nvSpPr>
            <p:cNvPr id="442" name="Google Shape;442;p39"/>
            <p:cNvSpPr/>
            <p:nvPr/>
          </p:nvSpPr>
          <p:spPr>
            <a:xfrm>
              <a:off x="7165817" y="2444129"/>
              <a:ext cx="181854" cy="100713"/>
            </a:xfrm>
            <a:custGeom>
              <a:rect b="b" l="l" r="r" t="t"/>
              <a:pathLst>
                <a:path extrusionOk="0" h="3844" w="6941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166053" y="2517201"/>
              <a:ext cx="27405" cy="27405"/>
            </a:xfrm>
            <a:custGeom>
              <a:rect b="b" l="l" r="r" t="t"/>
              <a:pathLst>
                <a:path extrusionOk="0" h="1046" w="1046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320266" y="2517201"/>
              <a:ext cx="27405" cy="27641"/>
            </a:xfrm>
            <a:custGeom>
              <a:rect b="b" l="l" r="r" t="t"/>
              <a:pathLst>
                <a:path extrusionOk="0" h="1055" w="1046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7075899" y="2544580"/>
              <a:ext cx="361927" cy="246647"/>
            </a:xfrm>
            <a:custGeom>
              <a:rect b="b" l="l" r="r" t="t"/>
              <a:pathLst>
                <a:path extrusionOk="0" h="9414" w="13814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298153" y="2544580"/>
              <a:ext cx="139672" cy="246647"/>
            </a:xfrm>
            <a:custGeom>
              <a:rect b="b" l="l" r="r" t="t"/>
              <a:pathLst>
                <a:path extrusionOk="0" h="9414" w="5331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075663" y="2743229"/>
              <a:ext cx="362163" cy="47998"/>
            </a:xfrm>
            <a:custGeom>
              <a:rect b="b" l="l" r="r" t="t"/>
              <a:pathLst>
                <a:path extrusionOk="0" h="1832" w="13823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374002" y="2743464"/>
              <a:ext cx="63823" cy="47763"/>
            </a:xfrm>
            <a:custGeom>
              <a:rect b="b" l="l" r="r" t="t"/>
              <a:pathLst>
                <a:path extrusionOk="0" h="1823" w="2436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198960" y="2593286"/>
              <a:ext cx="115542" cy="115306"/>
            </a:xfrm>
            <a:custGeom>
              <a:rect b="b" l="l" r="r" t="t"/>
              <a:pathLst>
                <a:path extrusionOk="0" h="4401" w="441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39"/>
          <p:cNvGrpSpPr/>
          <p:nvPr/>
        </p:nvGrpSpPr>
        <p:grpSpPr>
          <a:xfrm>
            <a:off x="5033511" y="3250929"/>
            <a:ext cx="685786" cy="565790"/>
            <a:chOff x="3952456" y="1524280"/>
            <a:chExt cx="370195" cy="300154"/>
          </a:xfrm>
        </p:grpSpPr>
        <p:sp>
          <p:nvSpPr>
            <p:cNvPr id="451" name="Google Shape;451;p39"/>
            <p:cNvSpPr/>
            <p:nvPr/>
          </p:nvSpPr>
          <p:spPr>
            <a:xfrm>
              <a:off x="3952456" y="1550482"/>
              <a:ext cx="370195" cy="248064"/>
            </a:xfrm>
            <a:custGeom>
              <a:rect b="b" l="l" r="r" t="t"/>
              <a:pathLst>
                <a:path extrusionOk="0" h="16568" w="24725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3977955" y="1550482"/>
              <a:ext cx="344697" cy="226669"/>
            </a:xfrm>
            <a:custGeom>
              <a:rect b="b" l="l" r="r" t="t"/>
              <a:pathLst>
                <a:path extrusionOk="0" h="15139" w="23022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3990232" y="1524280"/>
              <a:ext cx="294644" cy="251613"/>
            </a:xfrm>
            <a:custGeom>
              <a:rect b="b" l="l" r="r" t="t"/>
              <a:pathLst>
                <a:path extrusionOk="0" h="16805" w="19679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4003138" y="1524430"/>
              <a:ext cx="281738" cy="230367"/>
            </a:xfrm>
            <a:custGeom>
              <a:rect b="b" l="l" r="r" t="t"/>
              <a:pathLst>
                <a:path extrusionOk="0" h="15386" w="18817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4137547" y="1524280"/>
              <a:ext cx="147329" cy="230517"/>
            </a:xfrm>
            <a:custGeom>
              <a:rect b="b" l="l" r="r" t="t"/>
              <a:pathLst>
                <a:path extrusionOk="0" h="15396" w="984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4137547" y="1766430"/>
              <a:ext cx="25828" cy="58003"/>
            </a:xfrm>
            <a:custGeom>
              <a:rect b="b" l="l" r="r" t="t"/>
              <a:pathLst>
                <a:path extrusionOk="0" h="3874" w="1725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NA Sequencing Breakthrough by Slidesgo">
  <a:themeElements>
    <a:clrScheme name="Simple Light">
      <a:dk1>
        <a:srgbClr val="4B2462"/>
      </a:dk1>
      <a:lt1>
        <a:srgbClr val="8C46C2"/>
      </a:lt1>
      <a:dk2>
        <a:srgbClr val="AD7DD1"/>
      </a:dk2>
      <a:lt2>
        <a:srgbClr val="E7CDF5"/>
      </a:lt2>
      <a:accent1>
        <a:srgbClr val="F1E5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